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ink/ink1.xml" ContentType="application/inkml+xml"/>
  <Override PartName="/ppt/ink/ink2.xml" ContentType="application/inkml+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ink/ink3.xml" ContentType="application/inkml+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ink/ink4.xml" ContentType="application/inkml+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ink/ink5.xml" ContentType="application/inkml+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ink/ink6.xml" ContentType="application/inkml+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charts/chart6.xml" ContentType="application/vnd.openxmlformats-officedocument.drawingml.chart+xml"/>
  <Override PartName="/ppt/ink/ink7.xml" ContentType="application/inkml+xml"/>
  <Override PartName="/ppt/ink/ink8.xml" ContentType="application/inkml+xml"/>
  <Override PartName="/ppt/ink/ink9.xml" ContentType="application/inkml+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ink/ink10.xml" ContentType="application/inkml+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ink/ink11.xml" ContentType="application/inkml+xml"/>
  <Override PartName="/ppt/tags/tag36.xml" ContentType="application/vnd.openxmlformats-officedocument.presentationml.tags+xml"/>
  <Override PartName="/ppt/tags/tag37.xml" ContentType="application/vnd.openxmlformats-officedocument.presentationml.tags+xml"/>
  <Override PartName="/ppt/ink/ink12.xml" ContentType="application/inkml+xml"/>
  <Override PartName="/ppt/ink/ink13.xml" ContentType="application/inkml+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ink/ink14.xml" ContentType="application/inkml+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ink/ink15.xml" ContentType="application/inkml+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ink/ink16.xml" ContentType="application/inkml+xml"/>
  <Override PartName="/ppt/notesSlides/notesSlide5.xml" ContentType="application/vnd.openxmlformats-officedocument.presentationml.notesSlide+xml"/>
  <Override PartName="/ppt/ink/ink17.xml" ContentType="application/inkml+xml"/>
  <Override PartName="/ppt/notesSlides/notesSlide6.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ink/ink18.xml" ContentType="application/inkml+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ink/ink19.xml" ContentType="application/inkml+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ink/ink20.xml" ContentType="application/inkml+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1" r:id="rId2"/>
  </p:sldMasterIdLst>
  <p:notesMasterIdLst>
    <p:notesMasterId r:id="rId70"/>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1" Type="http://schemas.openxmlformats.org/officeDocument/2006/relationships/oleObject" Target="file:///C:\Users\Public\Documents\ml-class\lectures-slides\assets\portland.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Public\Documents\ml-class\lectures-slides\assets\portland.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Public\Documents\ml-class\lectures-slides\assets\portlan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none"/>
          </c:marker>
          <c:xVal>
            <c:numRef>
              <c:f>portland!$A$1:$A$48</c:f>
              <c:numCache>
                <c:formatCode>General</c:formatCode>
                <c:ptCount val="48"/>
                <c:pt idx="0">
                  <c:v>2104</c:v>
                </c:pt>
                <c:pt idx="1">
                  <c:v>1600</c:v>
                </c:pt>
                <c:pt idx="2">
                  <c:v>2400</c:v>
                </c:pt>
                <c:pt idx="3">
                  <c:v>1416</c:v>
                </c:pt>
                <c:pt idx="4">
                  <c:v>3000</c:v>
                </c:pt>
                <c:pt idx="5">
                  <c:v>1985</c:v>
                </c:pt>
                <c:pt idx="6">
                  <c:v>1534</c:v>
                </c:pt>
                <c:pt idx="7">
                  <c:v>1427</c:v>
                </c:pt>
                <c:pt idx="8">
                  <c:v>1380</c:v>
                </c:pt>
                <c:pt idx="9">
                  <c:v>1494</c:v>
                </c:pt>
                <c:pt idx="10">
                  <c:v>1940</c:v>
                </c:pt>
                <c:pt idx="11">
                  <c:v>2000</c:v>
                </c:pt>
                <c:pt idx="12">
                  <c:v>1890</c:v>
                </c:pt>
                <c:pt idx="13">
                  <c:v>4478</c:v>
                </c:pt>
                <c:pt idx="14">
                  <c:v>1268</c:v>
                </c:pt>
                <c:pt idx="15">
                  <c:v>2300</c:v>
                </c:pt>
                <c:pt idx="16">
                  <c:v>1320</c:v>
                </c:pt>
                <c:pt idx="17">
                  <c:v>1236</c:v>
                </c:pt>
                <c:pt idx="18">
                  <c:v>2609</c:v>
                </c:pt>
                <c:pt idx="19">
                  <c:v>3031</c:v>
                </c:pt>
                <c:pt idx="20">
                  <c:v>1767</c:v>
                </c:pt>
                <c:pt idx="21">
                  <c:v>1888</c:v>
                </c:pt>
                <c:pt idx="22">
                  <c:v>1604</c:v>
                </c:pt>
                <c:pt idx="23">
                  <c:v>1962</c:v>
                </c:pt>
                <c:pt idx="24">
                  <c:v>3890</c:v>
                </c:pt>
                <c:pt idx="25">
                  <c:v>1100</c:v>
                </c:pt>
                <c:pt idx="26">
                  <c:v>1458</c:v>
                </c:pt>
                <c:pt idx="27">
                  <c:v>2526</c:v>
                </c:pt>
                <c:pt idx="28">
                  <c:v>2200</c:v>
                </c:pt>
                <c:pt idx="29">
                  <c:v>2637</c:v>
                </c:pt>
                <c:pt idx="30">
                  <c:v>1839</c:v>
                </c:pt>
                <c:pt idx="31">
                  <c:v>1000</c:v>
                </c:pt>
                <c:pt idx="32">
                  <c:v>2040</c:v>
                </c:pt>
                <c:pt idx="33">
                  <c:v>3137</c:v>
                </c:pt>
                <c:pt idx="34">
                  <c:v>1811</c:v>
                </c:pt>
                <c:pt idx="35">
                  <c:v>1437</c:v>
                </c:pt>
                <c:pt idx="36">
                  <c:v>1239</c:v>
                </c:pt>
                <c:pt idx="37">
                  <c:v>2132</c:v>
                </c:pt>
                <c:pt idx="38">
                  <c:v>4215</c:v>
                </c:pt>
                <c:pt idx="39">
                  <c:v>2162</c:v>
                </c:pt>
                <c:pt idx="40">
                  <c:v>1664</c:v>
                </c:pt>
                <c:pt idx="41">
                  <c:v>2238</c:v>
                </c:pt>
                <c:pt idx="42">
                  <c:v>2567</c:v>
                </c:pt>
                <c:pt idx="43">
                  <c:v>1200</c:v>
                </c:pt>
                <c:pt idx="44">
                  <c:v>852</c:v>
                </c:pt>
                <c:pt idx="45">
                  <c:v>1852</c:v>
                </c:pt>
                <c:pt idx="46">
                  <c:v>1203</c:v>
                </c:pt>
              </c:numCache>
            </c:numRef>
          </c:xVal>
          <c:yVal>
            <c:numRef>
              <c:f>portland!$B$1:$B$48</c:f>
              <c:numCache>
                <c:formatCode>General</c:formatCode>
                <c:ptCount val="48"/>
                <c:pt idx="0">
                  <c:v>399900</c:v>
                </c:pt>
                <c:pt idx="1">
                  <c:v>329900</c:v>
                </c:pt>
                <c:pt idx="2">
                  <c:v>369000</c:v>
                </c:pt>
                <c:pt idx="3">
                  <c:v>232000</c:v>
                </c:pt>
                <c:pt idx="4">
                  <c:v>539900</c:v>
                </c:pt>
                <c:pt idx="5">
                  <c:v>299900</c:v>
                </c:pt>
                <c:pt idx="6">
                  <c:v>314900</c:v>
                </c:pt>
                <c:pt idx="7">
                  <c:v>198999</c:v>
                </c:pt>
                <c:pt idx="8">
                  <c:v>212000</c:v>
                </c:pt>
                <c:pt idx="9">
                  <c:v>242500</c:v>
                </c:pt>
                <c:pt idx="10">
                  <c:v>239999</c:v>
                </c:pt>
                <c:pt idx="11">
                  <c:v>347000</c:v>
                </c:pt>
                <c:pt idx="12">
                  <c:v>329999</c:v>
                </c:pt>
                <c:pt idx="13">
                  <c:v>699900</c:v>
                </c:pt>
                <c:pt idx="14">
                  <c:v>259900</c:v>
                </c:pt>
                <c:pt idx="15">
                  <c:v>449900</c:v>
                </c:pt>
                <c:pt idx="16">
                  <c:v>299900</c:v>
                </c:pt>
                <c:pt idx="17">
                  <c:v>199900</c:v>
                </c:pt>
                <c:pt idx="18">
                  <c:v>499998</c:v>
                </c:pt>
                <c:pt idx="19">
                  <c:v>599000</c:v>
                </c:pt>
                <c:pt idx="20">
                  <c:v>252900</c:v>
                </c:pt>
                <c:pt idx="21">
                  <c:v>255000</c:v>
                </c:pt>
                <c:pt idx="22">
                  <c:v>242900</c:v>
                </c:pt>
                <c:pt idx="23">
                  <c:v>259900</c:v>
                </c:pt>
                <c:pt idx="24">
                  <c:v>573900</c:v>
                </c:pt>
                <c:pt idx="25">
                  <c:v>249900</c:v>
                </c:pt>
                <c:pt idx="26">
                  <c:v>464500</c:v>
                </c:pt>
                <c:pt idx="27">
                  <c:v>469000</c:v>
                </c:pt>
                <c:pt idx="28">
                  <c:v>475000</c:v>
                </c:pt>
                <c:pt idx="29">
                  <c:v>299900</c:v>
                </c:pt>
                <c:pt idx="30">
                  <c:v>349900</c:v>
                </c:pt>
                <c:pt idx="31">
                  <c:v>169900</c:v>
                </c:pt>
                <c:pt idx="32">
                  <c:v>314900</c:v>
                </c:pt>
                <c:pt idx="33">
                  <c:v>579900</c:v>
                </c:pt>
                <c:pt idx="34">
                  <c:v>285900</c:v>
                </c:pt>
                <c:pt idx="35">
                  <c:v>249900</c:v>
                </c:pt>
                <c:pt idx="36">
                  <c:v>229900</c:v>
                </c:pt>
                <c:pt idx="37">
                  <c:v>345000</c:v>
                </c:pt>
                <c:pt idx="38">
                  <c:v>549000</c:v>
                </c:pt>
                <c:pt idx="39">
                  <c:v>287000</c:v>
                </c:pt>
                <c:pt idx="40">
                  <c:v>368500</c:v>
                </c:pt>
                <c:pt idx="41">
                  <c:v>329900</c:v>
                </c:pt>
                <c:pt idx="42">
                  <c:v>314000</c:v>
                </c:pt>
                <c:pt idx="43">
                  <c:v>299000</c:v>
                </c:pt>
                <c:pt idx="44">
                  <c:v>179900</c:v>
                </c:pt>
                <c:pt idx="45">
                  <c:v>299900</c:v>
                </c:pt>
                <c:pt idx="46">
                  <c:v>239500</c:v>
                </c:pt>
              </c:numCache>
            </c:numRef>
          </c:yVal>
          <c:smooth val="0"/>
        </c:ser>
        <c:dLbls>
          <c:showLegendKey val="0"/>
          <c:showVal val="0"/>
          <c:showCatName val="0"/>
          <c:showSerName val="0"/>
          <c:showPercent val="0"/>
          <c:showBubbleSize val="0"/>
        </c:dLbls>
        <c:axId val="401994112"/>
        <c:axId val="401995648"/>
      </c:scatterChart>
      <c:valAx>
        <c:axId val="401994112"/>
        <c:scaling>
          <c:orientation val="minMax"/>
          <c:max val="3000"/>
        </c:scaling>
        <c:delete val="0"/>
        <c:axPos val="b"/>
        <c:numFmt formatCode="General" sourceLinked="1"/>
        <c:majorTickMark val="out"/>
        <c:minorTickMark val="none"/>
        <c:tickLblPos val="nextTo"/>
        <c:crossAx val="401995648"/>
        <c:crosses val="autoZero"/>
        <c:crossBetween val="midCat"/>
      </c:valAx>
      <c:valAx>
        <c:axId val="401995648"/>
        <c:scaling>
          <c:orientation val="minMax"/>
          <c:max val="500000"/>
        </c:scaling>
        <c:delete val="0"/>
        <c:axPos val="l"/>
        <c:majorGridlines/>
        <c:numFmt formatCode="General" sourceLinked="0"/>
        <c:majorTickMark val="out"/>
        <c:minorTickMark val="none"/>
        <c:tickLblPos val="nextTo"/>
        <c:crossAx val="401994112"/>
        <c:crosses val="autoZero"/>
        <c:crossBetween val="midCat"/>
        <c:majorUnit val="100000"/>
        <c:dispUnits>
          <c:builtInUnit val="thousands"/>
        </c:dispUnits>
      </c:valAx>
    </c:plotArea>
    <c:plotVisOnly val="1"/>
    <c:dispBlanksAs val="gap"/>
    <c:showDLblsOverMax val="0"/>
  </c:chart>
  <c:txPr>
    <a:bodyPr/>
    <a:lstStyle/>
    <a:p>
      <a:pPr>
        <a:defRPr sz="16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x"/>
            <c:size val="8"/>
            <c:spPr>
              <a:noFill/>
              <a:ln w="12700">
                <a:solidFill>
                  <a:srgbClr val="C00000"/>
                </a:solidFill>
              </a:ln>
            </c:spPr>
          </c:marker>
          <c:xVal>
            <c:numRef>
              <c:f>portland!$A$1:$A$48</c:f>
              <c:numCache>
                <c:formatCode>General</c:formatCode>
                <c:ptCount val="48"/>
                <c:pt idx="0">
                  <c:v>2104</c:v>
                </c:pt>
                <c:pt idx="1">
                  <c:v>1600</c:v>
                </c:pt>
                <c:pt idx="2">
                  <c:v>2400</c:v>
                </c:pt>
                <c:pt idx="3">
                  <c:v>1416</c:v>
                </c:pt>
                <c:pt idx="4">
                  <c:v>3000</c:v>
                </c:pt>
                <c:pt idx="5">
                  <c:v>1985</c:v>
                </c:pt>
                <c:pt idx="6">
                  <c:v>1534</c:v>
                </c:pt>
                <c:pt idx="7">
                  <c:v>1427</c:v>
                </c:pt>
                <c:pt idx="8">
                  <c:v>1380</c:v>
                </c:pt>
                <c:pt idx="9">
                  <c:v>1494</c:v>
                </c:pt>
                <c:pt idx="10">
                  <c:v>1940</c:v>
                </c:pt>
                <c:pt idx="11">
                  <c:v>2000</c:v>
                </c:pt>
                <c:pt idx="12">
                  <c:v>1890</c:v>
                </c:pt>
                <c:pt idx="13">
                  <c:v>4478</c:v>
                </c:pt>
                <c:pt idx="14">
                  <c:v>1268</c:v>
                </c:pt>
                <c:pt idx="15">
                  <c:v>2300</c:v>
                </c:pt>
                <c:pt idx="16">
                  <c:v>1320</c:v>
                </c:pt>
                <c:pt idx="17">
                  <c:v>1236</c:v>
                </c:pt>
                <c:pt idx="18">
                  <c:v>2609</c:v>
                </c:pt>
                <c:pt idx="19">
                  <c:v>3031</c:v>
                </c:pt>
                <c:pt idx="20">
                  <c:v>1767</c:v>
                </c:pt>
                <c:pt idx="21">
                  <c:v>1888</c:v>
                </c:pt>
                <c:pt idx="22">
                  <c:v>1604</c:v>
                </c:pt>
                <c:pt idx="23">
                  <c:v>1962</c:v>
                </c:pt>
                <c:pt idx="24">
                  <c:v>3890</c:v>
                </c:pt>
                <c:pt idx="25">
                  <c:v>1100</c:v>
                </c:pt>
                <c:pt idx="26">
                  <c:v>1458</c:v>
                </c:pt>
                <c:pt idx="27">
                  <c:v>2526</c:v>
                </c:pt>
                <c:pt idx="28">
                  <c:v>2200</c:v>
                </c:pt>
                <c:pt idx="29">
                  <c:v>2637</c:v>
                </c:pt>
                <c:pt idx="30">
                  <c:v>1839</c:v>
                </c:pt>
                <c:pt idx="31">
                  <c:v>1000</c:v>
                </c:pt>
                <c:pt idx="32">
                  <c:v>2040</c:v>
                </c:pt>
                <c:pt idx="33">
                  <c:v>3137</c:v>
                </c:pt>
                <c:pt idx="34">
                  <c:v>1811</c:v>
                </c:pt>
                <c:pt idx="35">
                  <c:v>1437</c:v>
                </c:pt>
                <c:pt idx="36">
                  <c:v>1239</c:v>
                </c:pt>
                <c:pt idx="37">
                  <c:v>2132</c:v>
                </c:pt>
                <c:pt idx="38">
                  <c:v>4215</c:v>
                </c:pt>
                <c:pt idx="39">
                  <c:v>2162</c:v>
                </c:pt>
                <c:pt idx="40">
                  <c:v>1664</c:v>
                </c:pt>
                <c:pt idx="41">
                  <c:v>2238</c:v>
                </c:pt>
                <c:pt idx="42">
                  <c:v>2567</c:v>
                </c:pt>
                <c:pt idx="43">
                  <c:v>1200</c:v>
                </c:pt>
                <c:pt idx="44">
                  <c:v>852</c:v>
                </c:pt>
                <c:pt idx="45">
                  <c:v>1852</c:v>
                </c:pt>
                <c:pt idx="46">
                  <c:v>1203</c:v>
                </c:pt>
              </c:numCache>
            </c:numRef>
          </c:xVal>
          <c:yVal>
            <c:numRef>
              <c:f>portland!$B$1:$B$48</c:f>
              <c:numCache>
                <c:formatCode>General</c:formatCode>
                <c:ptCount val="48"/>
                <c:pt idx="0">
                  <c:v>399900</c:v>
                </c:pt>
                <c:pt idx="1">
                  <c:v>329900</c:v>
                </c:pt>
                <c:pt idx="2">
                  <c:v>369000</c:v>
                </c:pt>
                <c:pt idx="3">
                  <c:v>232000</c:v>
                </c:pt>
                <c:pt idx="4">
                  <c:v>539900</c:v>
                </c:pt>
                <c:pt idx="5">
                  <c:v>299900</c:v>
                </c:pt>
                <c:pt idx="6">
                  <c:v>314900</c:v>
                </c:pt>
                <c:pt idx="7">
                  <c:v>198999</c:v>
                </c:pt>
                <c:pt idx="8">
                  <c:v>212000</c:v>
                </c:pt>
                <c:pt idx="9">
                  <c:v>242500</c:v>
                </c:pt>
                <c:pt idx="10">
                  <c:v>239999</c:v>
                </c:pt>
                <c:pt idx="11">
                  <c:v>347000</c:v>
                </c:pt>
                <c:pt idx="12">
                  <c:v>329999</c:v>
                </c:pt>
                <c:pt idx="13">
                  <c:v>699900</c:v>
                </c:pt>
                <c:pt idx="14">
                  <c:v>259900</c:v>
                </c:pt>
                <c:pt idx="15">
                  <c:v>449900</c:v>
                </c:pt>
                <c:pt idx="16">
                  <c:v>299900</c:v>
                </c:pt>
                <c:pt idx="17">
                  <c:v>199900</c:v>
                </c:pt>
                <c:pt idx="18">
                  <c:v>499998</c:v>
                </c:pt>
                <c:pt idx="19">
                  <c:v>599000</c:v>
                </c:pt>
                <c:pt idx="20">
                  <c:v>252900</c:v>
                </c:pt>
                <c:pt idx="21">
                  <c:v>255000</c:v>
                </c:pt>
                <c:pt idx="22">
                  <c:v>242900</c:v>
                </c:pt>
                <c:pt idx="23">
                  <c:v>259900</c:v>
                </c:pt>
                <c:pt idx="24">
                  <c:v>573900</c:v>
                </c:pt>
                <c:pt idx="25">
                  <c:v>249900</c:v>
                </c:pt>
                <c:pt idx="26">
                  <c:v>464500</c:v>
                </c:pt>
                <c:pt idx="27">
                  <c:v>469000</c:v>
                </c:pt>
                <c:pt idx="28">
                  <c:v>475000</c:v>
                </c:pt>
                <c:pt idx="29">
                  <c:v>299900</c:v>
                </c:pt>
                <c:pt idx="30">
                  <c:v>349900</c:v>
                </c:pt>
                <c:pt idx="31">
                  <c:v>169900</c:v>
                </c:pt>
                <c:pt idx="32">
                  <c:v>314900</c:v>
                </c:pt>
                <c:pt idx="33">
                  <c:v>579900</c:v>
                </c:pt>
                <c:pt idx="34">
                  <c:v>285900</c:v>
                </c:pt>
                <c:pt idx="35">
                  <c:v>249900</c:v>
                </c:pt>
                <c:pt idx="36">
                  <c:v>229900</c:v>
                </c:pt>
                <c:pt idx="37">
                  <c:v>345000</c:v>
                </c:pt>
                <c:pt idx="38">
                  <c:v>549000</c:v>
                </c:pt>
                <c:pt idx="39">
                  <c:v>287000</c:v>
                </c:pt>
                <c:pt idx="40">
                  <c:v>368500</c:v>
                </c:pt>
                <c:pt idx="41">
                  <c:v>329900</c:v>
                </c:pt>
                <c:pt idx="42">
                  <c:v>314000</c:v>
                </c:pt>
                <c:pt idx="43">
                  <c:v>299000</c:v>
                </c:pt>
                <c:pt idx="44">
                  <c:v>179900</c:v>
                </c:pt>
                <c:pt idx="45">
                  <c:v>299900</c:v>
                </c:pt>
                <c:pt idx="46">
                  <c:v>239500</c:v>
                </c:pt>
              </c:numCache>
            </c:numRef>
          </c:yVal>
          <c:smooth val="0"/>
        </c:ser>
        <c:dLbls>
          <c:showLegendKey val="0"/>
          <c:showVal val="0"/>
          <c:showCatName val="0"/>
          <c:showSerName val="0"/>
          <c:showPercent val="0"/>
          <c:showBubbleSize val="0"/>
        </c:dLbls>
        <c:axId val="496198784"/>
        <c:axId val="496201728"/>
      </c:scatterChart>
      <c:valAx>
        <c:axId val="496198784"/>
        <c:scaling>
          <c:orientation val="minMax"/>
          <c:max val="3000"/>
        </c:scaling>
        <c:delete val="0"/>
        <c:axPos val="b"/>
        <c:numFmt formatCode="General" sourceLinked="1"/>
        <c:majorTickMark val="out"/>
        <c:minorTickMark val="none"/>
        <c:tickLblPos val="nextTo"/>
        <c:crossAx val="496201728"/>
        <c:crosses val="autoZero"/>
        <c:crossBetween val="midCat"/>
      </c:valAx>
      <c:valAx>
        <c:axId val="496201728"/>
        <c:scaling>
          <c:orientation val="minMax"/>
          <c:max val="500000"/>
        </c:scaling>
        <c:delete val="0"/>
        <c:axPos val="l"/>
        <c:majorGridlines/>
        <c:numFmt formatCode="General" sourceLinked="0"/>
        <c:majorTickMark val="out"/>
        <c:minorTickMark val="none"/>
        <c:tickLblPos val="nextTo"/>
        <c:crossAx val="496198784"/>
        <c:crosses val="autoZero"/>
        <c:crossBetween val="midCat"/>
        <c:majorUnit val="100000"/>
        <c:dispUnits>
          <c:builtInUnit val="thousands"/>
        </c:dispUnits>
      </c:valAx>
    </c:plotArea>
    <c:plotVisOnly val="1"/>
    <c:dispBlanksAs val="gap"/>
    <c:showDLblsOverMax val="0"/>
  </c:chart>
  <c:txPr>
    <a:bodyPr/>
    <a:lstStyle/>
    <a:p>
      <a:pPr>
        <a:defRPr sz="16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none"/>
          </c:marker>
          <c:xVal>
            <c:numRef>
              <c:f>Sheet1!$A$2:$A$5</c:f>
              <c:numCache>
                <c:formatCode>General</c:formatCode>
                <c:ptCount val="4"/>
                <c:pt idx="0">
                  <c:v>1</c:v>
                </c:pt>
                <c:pt idx="1">
                  <c:v>2</c:v>
                </c:pt>
              </c:numCache>
            </c:numRef>
          </c:xVal>
          <c:yVal>
            <c:numRef>
              <c:f>Sheet1!$B$2:$B$5</c:f>
              <c:numCache>
                <c:formatCode>General</c:formatCode>
                <c:ptCount val="4"/>
                <c:pt idx="0">
                  <c:v>1</c:v>
                </c:pt>
                <c:pt idx="1">
                  <c:v>2</c:v>
                </c:pt>
              </c:numCache>
            </c:numRef>
          </c:yVal>
          <c:smooth val="0"/>
        </c:ser>
        <c:dLbls>
          <c:showLegendKey val="0"/>
          <c:showVal val="0"/>
          <c:showCatName val="0"/>
          <c:showSerName val="0"/>
          <c:showPercent val="0"/>
          <c:showBubbleSize val="0"/>
        </c:dLbls>
        <c:axId val="499708288"/>
        <c:axId val="499709824"/>
      </c:scatterChart>
      <c:valAx>
        <c:axId val="499708288"/>
        <c:scaling>
          <c:orientation val="minMax"/>
        </c:scaling>
        <c:delete val="0"/>
        <c:axPos val="b"/>
        <c:numFmt formatCode="General" sourceLinked="1"/>
        <c:majorTickMark val="cross"/>
        <c:minorTickMark val="none"/>
        <c:tickLblPos val="nextTo"/>
        <c:spPr>
          <a:ln w="38100"/>
        </c:spPr>
        <c:crossAx val="499709824"/>
        <c:crosses val="autoZero"/>
        <c:crossBetween val="midCat"/>
        <c:majorUnit val="1"/>
      </c:valAx>
      <c:valAx>
        <c:axId val="499709824"/>
        <c:scaling>
          <c:orientation val="minMax"/>
        </c:scaling>
        <c:delete val="0"/>
        <c:axPos val="l"/>
        <c:majorGridlines>
          <c:spPr>
            <a:ln>
              <a:noFill/>
            </a:ln>
          </c:spPr>
        </c:majorGridlines>
        <c:numFmt formatCode="General" sourceLinked="1"/>
        <c:majorTickMark val="cross"/>
        <c:minorTickMark val="none"/>
        <c:tickLblPos val="nextTo"/>
        <c:spPr>
          <a:ln w="38100"/>
        </c:spPr>
        <c:crossAx val="499708288"/>
        <c:crosses val="autoZero"/>
        <c:crossBetween val="midCat"/>
        <c:majorUnit val="1"/>
      </c:valAx>
      <c:spPr>
        <a:ln w="12700">
          <a:noFill/>
        </a:ln>
      </c:spPr>
    </c:plotArea>
    <c:plotVisOnly val="1"/>
    <c:dispBlanksAs val="gap"/>
    <c:showDLblsOverMax val="0"/>
  </c:chart>
  <c:txPr>
    <a:bodyPr/>
    <a:lstStyle/>
    <a:p>
      <a:pPr>
        <a:defRPr sz="20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none"/>
          </c:marker>
          <c:xVal>
            <c:numRef>
              <c:f>Sheet1!$A$2:$A$5</c:f>
              <c:numCache>
                <c:formatCode>General</c:formatCode>
                <c:ptCount val="4"/>
                <c:pt idx="0">
                  <c:v>1</c:v>
                </c:pt>
                <c:pt idx="1">
                  <c:v>2</c:v>
                </c:pt>
              </c:numCache>
            </c:numRef>
          </c:xVal>
          <c:yVal>
            <c:numRef>
              <c:f>Sheet1!$B$2:$B$5</c:f>
              <c:numCache>
                <c:formatCode>General</c:formatCode>
                <c:ptCount val="4"/>
                <c:pt idx="0">
                  <c:v>1</c:v>
                </c:pt>
                <c:pt idx="1">
                  <c:v>2</c:v>
                </c:pt>
              </c:numCache>
            </c:numRef>
          </c:yVal>
          <c:smooth val="0"/>
        </c:ser>
        <c:dLbls>
          <c:showLegendKey val="0"/>
          <c:showVal val="0"/>
          <c:showCatName val="0"/>
          <c:showSerName val="0"/>
          <c:showPercent val="0"/>
          <c:showBubbleSize val="0"/>
        </c:dLbls>
        <c:axId val="499790976"/>
        <c:axId val="499792512"/>
      </c:scatterChart>
      <c:valAx>
        <c:axId val="499790976"/>
        <c:scaling>
          <c:orientation val="minMax"/>
        </c:scaling>
        <c:delete val="0"/>
        <c:axPos val="b"/>
        <c:numFmt formatCode="General" sourceLinked="1"/>
        <c:majorTickMark val="cross"/>
        <c:minorTickMark val="none"/>
        <c:tickLblPos val="nextTo"/>
        <c:spPr>
          <a:ln w="38100"/>
        </c:spPr>
        <c:crossAx val="499792512"/>
        <c:crosses val="autoZero"/>
        <c:crossBetween val="midCat"/>
        <c:majorUnit val="1"/>
      </c:valAx>
      <c:valAx>
        <c:axId val="499792512"/>
        <c:scaling>
          <c:orientation val="minMax"/>
        </c:scaling>
        <c:delete val="0"/>
        <c:axPos val="l"/>
        <c:majorGridlines>
          <c:spPr>
            <a:ln>
              <a:noFill/>
            </a:ln>
          </c:spPr>
        </c:majorGridlines>
        <c:numFmt formatCode="General" sourceLinked="1"/>
        <c:majorTickMark val="cross"/>
        <c:minorTickMark val="none"/>
        <c:tickLblPos val="nextTo"/>
        <c:spPr>
          <a:ln w="38100"/>
        </c:spPr>
        <c:crossAx val="499790976"/>
        <c:crosses val="autoZero"/>
        <c:crossBetween val="midCat"/>
        <c:majorUnit val="1"/>
      </c:valAx>
      <c:spPr>
        <a:ln w="12700">
          <a:noFill/>
        </a:ln>
      </c:spPr>
    </c:plotArea>
    <c:plotVisOnly val="1"/>
    <c:dispBlanksAs val="gap"/>
    <c:showDLblsOverMax val="0"/>
  </c:chart>
  <c:txPr>
    <a:bodyPr/>
    <a:lstStyle/>
    <a:p>
      <a:pPr>
        <a:defRPr sz="20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none"/>
          </c:marker>
          <c:xVal>
            <c:numRef>
              <c:f>Sheet1!$A$2:$A$5</c:f>
              <c:numCache>
                <c:formatCode>General</c:formatCode>
                <c:ptCount val="4"/>
                <c:pt idx="0">
                  <c:v>1</c:v>
                </c:pt>
                <c:pt idx="1">
                  <c:v>2</c:v>
                </c:pt>
              </c:numCache>
            </c:numRef>
          </c:xVal>
          <c:yVal>
            <c:numRef>
              <c:f>Sheet1!$B$2:$B$5</c:f>
              <c:numCache>
                <c:formatCode>General</c:formatCode>
                <c:ptCount val="4"/>
                <c:pt idx="0">
                  <c:v>1</c:v>
                </c:pt>
                <c:pt idx="1">
                  <c:v>2</c:v>
                </c:pt>
              </c:numCache>
            </c:numRef>
          </c:yVal>
          <c:smooth val="0"/>
        </c:ser>
        <c:dLbls>
          <c:showLegendKey val="0"/>
          <c:showVal val="0"/>
          <c:showCatName val="0"/>
          <c:showSerName val="0"/>
          <c:showPercent val="0"/>
          <c:showBubbleSize val="0"/>
        </c:dLbls>
        <c:axId val="499804032"/>
        <c:axId val="499805568"/>
      </c:scatterChart>
      <c:valAx>
        <c:axId val="499804032"/>
        <c:scaling>
          <c:orientation val="minMax"/>
        </c:scaling>
        <c:delete val="0"/>
        <c:axPos val="b"/>
        <c:numFmt formatCode="General" sourceLinked="1"/>
        <c:majorTickMark val="cross"/>
        <c:minorTickMark val="none"/>
        <c:tickLblPos val="nextTo"/>
        <c:spPr>
          <a:ln w="38100"/>
        </c:spPr>
        <c:crossAx val="499805568"/>
        <c:crosses val="autoZero"/>
        <c:crossBetween val="midCat"/>
        <c:majorUnit val="1"/>
      </c:valAx>
      <c:valAx>
        <c:axId val="499805568"/>
        <c:scaling>
          <c:orientation val="minMax"/>
        </c:scaling>
        <c:delete val="0"/>
        <c:axPos val="l"/>
        <c:majorGridlines>
          <c:spPr>
            <a:ln>
              <a:noFill/>
            </a:ln>
          </c:spPr>
        </c:majorGridlines>
        <c:numFmt formatCode="General" sourceLinked="1"/>
        <c:majorTickMark val="cross"/>
        <c:minorTickMark val="none"/>
        <c:tickLblPos val="nextTo"/>
        <c:spPr>
          <a:ln w="38100"/>
        </c:spPr>
        <c:crossAx val="499804032"/>
        <c:crosses val="autoZero"/>
        <c:crossBetween val="midCat"/>
        <c:majorUnit val="1"/>
      </c:valAx>
      <c:spPr>
        <a:ln w="12700">
          <a:noFill/>
        </a:ln>
      </c:spPr>
    </c:plotArea>
    <c:plotVisOnly val="1"/>
    <c:dispBlanksAs val="gap"/>
    <c:showDLblsOverMax val="0"/>
  </c:chart>
  <c:txPr>
    <a:bodyPr/>
    <a:lstStyle/>
    <a:p>
      <a:pPr>
        <a:defRPr sz="20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x"/>
            <c:size val="7"/>
            <c:spPr>
              <a:noFill/>
              <a:ln w="12700">
                <a:solidFill>
                  <a:srgbClr val="C00000"/>
                </a:solidFill>
              </a:ln>
            </c:spPr>
          </c:marker>
          <c:xVal>
            <c:numRef>
              <c:f>portland!$A$1:$A$48</c:f>
              <c:numCache>
                <c:formatCode>General</c:formatCode>
                <c:ptCount val="48"/>
                <c:pt idx="0">
                  <c:v>2104</c:v>
                </c:pt>
                <c:pt idx="1">
                  <c:v>1600</c:v>
                </c:pt>
                <c:pt idx="2">
                  <c:v>2400</c:v>
                </c:pt>
                <c:pt idx="3">
                  <c:v>1416</c:v>
                </c:pt>
                <c:pt idx="4">
                  <c:v>3000</c:v>
                </c:pt>
                <c:pt idx="5">
                  <c:v>1985</c:v>
                </c:pt>
                <c:pt idx="6">
                  <c:v>1534</c:v>
                </c:pt>
                <c:pt idx="7">
                  <c:v>1427</c:v>
                </c:pt>
                <c:pt idx="8">
                  <c:v>1380</c:v>
                </c:pt>
                <c:pt idx="9">
                  <c:v>1494</c:v>
                </c:pt>
                <c:pt idx="10">
                  <c:v>1940</c:v>
                </c:pt>
                <c:pt idx="11">
                  <c:v>2000</c:v>
                </c:pt>
                <c:pt idx="12">
                  <c:v>1890</c:v>
                </c:pt>
                <c:pt idx="13">
                  <c:v>4478</c:v>
                </c:pt>
                <c:pt idx="14">
                  <c:v>1268</c:v>
                </c:pt>
                <c:pt idx="15">
                  <c:v>2300</c:v>
                </c:pt>
                <c:pt idx="16">
                  <c:v>1320</c:v>
                </c:pt>
                <c:pt idx="17">
                  <c:v>1236</c:v>
                </c:pt>
                <c:pt idx="18">
                  <c:v>2609</c:v>
                </c:pt>
                <c:pt idx="19">
                  <c:v>3031</c:v>
                </c:pt>
                <c:pt idx="20">
                  <c:v>1767</c:v>
                </c:pt>
                <c:pt idx="21">
                  <c:v>1888</c:v>
                </c:pt>
                <c:pt idx="22">
                  <c:v>1604</c:v>
                </c:pt>
                <c:pt idx="23">
                  <c:v>1962</c:v>
                </c:pt>
                <c:pt idx="24">
                  <c:v>3890</c:v>
                </c:pt>
                <c:pt idx="25">
                  <c:v>1100</c:v>
                </c:pt>
                <c:pt idx="26">
                  <c:v>1458</c:v>
                </c:pt>
                <c:pt idx="27">
                  <c:v>2526</c:v>
                </c:pt>
                <c:pt idx="28">
                  <c:v>2200</c:v>
                </c:pt>
                <c:pt idx="29">
                  <c:v>2637</c:v>
                </c:pt>
                <c:pt idx="30">
                  <c:v>1839</c:v>
                </c:pt>
                <c:pt idx="31">
                  <c:v>1000</c:v>
                </c:pt>
                <c:pt idx="32">
                  <c:v>2040</c:v>
                </c:pt>
                <c:pt idx="33">
                  <c:v>3137</c:v>
                </c:pt>
                <c:pt idx="34">
                  <c:v>1811</c:v>
                </c:pt>
                <c:pt idx="35">
                  <c:v>1437</c:v>
                </c:pt>
                <c:pt idx="36">
                  <c:v>1239</c:v>
                </c:pt>
                <c:pt idx="37">
                  <c:v>2132</c:v>
                </c:pt>
                <c:pt idx="38">
                  <c:v>4215</c:v>
                </c:pt>
                <c:pt idx="39">
                  <c:v>2162</c:v>
                </c:pt>
                <c:pt idx="40">
                  <c:v>1664</c:v>
                </c:pt>
                <c:pt idx="41">
                  <c:v>2238</c:v>
                </c:pt>
                <c:pt idx="42">
                  <c:v>2567</c:v>
                </c:pt>
                <c:pt idx="43">
                  <c:v>1200</c:v>
                </c:pt>
                <c:pt idx="44">
                  <c:v>852</c:v>
                </c:pt>
                <c:pt idx="45">
                  <c:v>1852</c:v>
                </c:pt>
                <c:pt idx="46">
                  <c:v>1203</c:v>
                </c:pt>
              </c:numCache>
            </c:numRef>
          </c:xVal>
          <c:yVal>
            <c:numRef>
              <c:f>portland!$B$1:$B$48</c:f>
              <c:numCache>
                <c:formatCode>General</c:formatCode>
                <c:ptCount val="48"/>
                <c:pt idx="0">
                  <c:v>399900</c:v>
                </c:pt>
                <c:pt idx="1">
                  <c:v>329900</c:v>
                </c:pt>
                <c:pt idx="2">
                  <c:v>369000</c:v>
                </c:pt>
                <c:pt idx="3">
                  <c:v>232000</c:v>
                </c:pt>
                <c:pt idx="4">
                  <c:v>539900</c:v>
                </c:pt>
                <c:pt idx="5">
                  <c:v>299900</c:v>
                </c:pt>
                <c:pt idx="6">
                  <c:v>314900</c:v>
                </c:pt>
                <c:pt idx="7">
                  <c:v>198999</c:v>
                </c:pt>
                <c:pt idx="8">
                  <c:v>212000</c:v>
                </c:pt>
                <c:pt idx="9">
                  <c:v>242500</c:v>
                </c:pt>
                <c:pt idx="10">
                  <c:v>239999</c:v>
                </c:pt>
                <c:pt idx="11">
                  <c:v>347000</c:v>
                </c:pt>
                <c:pt idx="12">
                  <c:v>329999</c:v>
                </c:pt>
                <c:pt idx="13">
                  <c:v>699900</c:v>
                </c:pt>
                <c:pt idx="14">
                  <c:v>259900</c:v>
                </c:pt>
                <c:pt idx="15">
                  <c:v>449900</c:v>
                </c:pt>
                <c:pt idx="16">
                  <c:v>299900</c:v>
                </c:pt>
                <c:pt idx="17">
                  <c:v>199900</c:v>
                </c:pt>
                <c:pt idx="18">
                  <c:v>499998</c:v>
                </c:pt>
                <c:pt idx="19">
                  <c:v>599000</c:v>
                </c:pt>
                <c:pt idx="20">
                  <c:v>252900</c:v>
                </c:pt>
                <c:pt idx="21">
                  <c:v>255000</c:v>
                </c:pt>
                <c:pt idx="22">
                  <c:v>242900</c:v>
                </c:pt>
                <c:pt idx="23">
                  <c:v>259900</c:v>
                </c:pt>
                <c:pt idx="24">
                  <c:v>573900</c:v>
                </c:pt>
                <c:pt idx="25">
                  <c:v>249900</c:v>
                </c:pt>
                <c:pt idx="26">
                  <c:v>464500</c:v>
                </c:pt>
                <c:pt idx="27">
                  <c:v>469000</c:v>
                </c:pt>
                <c:pt idx="28">
                  <c:v>475000</c:v>
                </c:pt>
                <c:pt idx="29">
                  <c:v>299900</c:v>
                </c:pt>
                <c:pt idx="30">
                  <c:v>349900</c:v>
                </c:pt>
                <c:pt idx="31">
                  <c:v>169900</c:v>
                </c:pt>
                <c:pt idx="32">
                  <c:v>314900</c:v>
                </c:pt>
                <c:pt idx="33">
                  <c:v>579900</c:v>
                </c:pt>
                <c:pt idx="34">
                  <c:v>285900</c:v>
                </c:pt>
                <c:pt idx="35">
                  <c:v>249900</c:v>
                </c:pt>
                <c:pt idx="36">
                  <c:v>229900</c:v>
                </c:pt>
                <c:pt idx="37">
                  <c:v>345000</c:v>
                </c:pt>
                <c:pt idx="38">
                  <c:v>549000</c:v>
                </c:pt>
                <c:pt idx="39">
                  <c:v>287000</c:v>
                </c:pt>
                <c:pt idx="40">
                  <c:v>368500</c:v>
                </c:pt>
                <c:pt idx="41">
                  <c:v>329900</c:v>
                </c:pt>
                <c:pt idx="42">
                  <c:v>314000</c:v>
                </c:pt>
                <c:pt idx="43">
                  <c:v>299000</c:v>
                </c:pt>
                <c:pt idx="44">
                  <c:v>179900</c:v>
                </c:pt>
                <c:pt idx="45">
                  <c:v>299900</c:v>
                </c:pt>
                <c:pt idx="46">
                  <c:v>239500</c:v>
                </c:pt>
              </c:numCache>
            </c:numRef>
          </c:yVal>
          <c:smooth val="0"/>
        </c:ser>
        <c:dLbls>
          <c:showLegendKey val="0"/>
          <c:showVal val="0"/>
          <c:showCatName val="0"/>
          <c:showSerName val="0"/>
          <c:showPercent val="0"/>
          <c:showBubbleSize val="0"/>
        </c:dLbls>
        <c:axId val="500282496"/>
        <c:axId val="500326400"/>
      </c:scatterChart>
      <c:valAx>
        <c:axId val="500282496"/>
        <c:scaling>
          <c:orientation val="minMax"/>
          <c:max val="3000"/>
        </c:scaling>
        <c:delete val="0"/>
        <c:axPos val="b"/>
        <c:numFmt formatCode="General" sourceLinked="1"/>
        <c:majorTickMark val="out"/>
        <c:minorTickMark val="none"/>
        <c:tickLblPos val="nextTo"/>
        <c:spPr>
          <a:ln w="25400"/>
        </c:spPr>
        <c:crossAx val="500326400"/>
        <c:crosses val="autoZero"/>
        <c:crossBetween val="midCat"/>
      </c:valAx>
      <c:valAx>
        <c:axId val="500326400"/>
        <c:scaling>
          <c:orientation val="minMax"/>
          <c:max val="500000"/>
        </c:scaling>
        <c:delete val="0"/>
        <c:axPos val="l"/>
        <c:majorGridlines/>
        <c:numFmt formatCode="General" sourceLinked="0"/>
        <c:majorTickMark val="out"/>
        <c:minorTickMark val="none"/>
        <c:tickLblPos val="nextTo"/>
        <c:spPr>
          <a:ln w="25400"/>
        </c:spPr>
        <c:crossAx val="500282496"/>
        <c:crosses val="autoZero"/>
        <c:crossBetween val="midCat"/>
        <c:majorUnit val="100000"/>
        <c:dispUnits>
          <c:builtInUnit val="thousands"/>
        </c:dispUnits>
      </c:valAx>
    </c:plotArea>
    <c:plotVisOnly val="1"/>
    <c:dispBlanksAs val="gap"/>
    <c:showDLblsOverMax val="0"/>
  </c:chart>
  <c:txPr>
    <a:bodyPr/>
    <a:lstStyle/>
    <a:p>
      <a:pPr>
        <a:defRPr sz="16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 Id="rId4" Type="http://schemas.openxmlformats.org/officeDocument/2006/relationships/image" Target="../media/image9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s>
</file>

<file path=ppt/ink/ink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0:41:38.593"/>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Property name="color" value="#FF00FF"/>
    </inkml:brush>
  </inkml:definitions>
  <inkml:trace contextRef="#ctx0" brushRef="#br0">15125 11404 2274,'0'0'288,"0"0"801,0 0 512,0 0 225,0 0-609,0 0-416,-20 0 96,20 0 160,0 0-160,0-25-160,0 25-97,0 0-288,0 0-63,0 0-97,0 0-32,0 0-96,0 0-32,20 0 0,-20 0-32,20 0 0,0 0 32,1 0-32,-3 0 64,2 0 96,21-27-96,-21 27-64,19 0 0,1 0 33,0 0-33,-1 0 32,1 0 0,-1 0 0,21 0-64,-21 0 32,22 0 0,-23 0-64,3 0 31,-1 27 1,-1-27-32,21 0 64,-21 25 0,1-25 0,19 0 32,2 0-32,-2 28 32,20-28 0,-19 0-32,-1 0-32,20 0 64,2 26-32,-2-26-96,0 0-32,0 0-32,20 0-256,-38 0 224,18 0 31,0 26-127,0-26 32,1 0 96,0 0-129,19 0 97,0 0 0,0 27 256,0-27 64,21 0 32,-21 0 193,0 0 31,0 0-192,-19 0 0,-1 0-127,0 0-33,-39 0-32,0 0-289,-21 0-1088,1 0-2371</inkml:trace>
  <inkml:trace contextRef="#ctx0" brushRef="#br0" timeOffset="1976.1115">6391 6212 8071,'0'0'737,"0"0"-2755,20 0 1826,-20 0 576,20 0 513,0 0-288,19 0-33,1 0 161,19 0 96,1-26-33,19 26-191,1 0-417,19 0 64,20 0 161,39-27-33,2 27-160,18-27-32,-20 2 289,2-2-129,-20 27-224,-41-26 65,-40 26-706,-19 0-1537,-1 26-2883</inkml:trace>
  <inkml:trace contextRef="#ctx0" brushRef="#br0" timeOffset="9950.5684">15682 8623 448,'0'0'192,"0"0"-384,0 0-32</inkml:trace>
  <inkml:trace contextRef="#ctx0" brushRef="#br0" timeOffset="10447.5974">15682 8623 352,'0'0'1377,"0"0"-288,0 0-865,0 0 97,0 0 447,0 0 65,0 0-128,0 0-65,0 0 193,0-25 128,0 25 0,0 0 32,0 0-32,0 0-64,0 0-257,0 0-95,0 0-1,0 0-95,0 0-97,0 0 65,0 0-129,0 0-128,0 0-128,0 0-128,0 0 0,0 25 128,0 2 0,0-1 96,0 28 0,0-28 32,0 26 0,0 28-63,0-28-1,0 2-96,0-1 64,0 0 0,0 1-32,0-29-32,0 28 0,0-26 0,0 0-32,0-27-128,0 26-161,0-26-127,0 0-353,0 0-896,0 0-1154,0 0-3171</inkml:trace>
  <inkml:trace contextRef="#ctx0" brushRef="#br0" timeOffset="10974.6277">15483 8888 4676,'0'0'448,"20"0"1090,-20-26 448,19-1-673,-19 27-704,20-27-449,-20 27-128,20-26 96,0 0-96,1 0 96,-21-1 96,18 0 129,-18 1 159,0-1-64,0 27 65,20-25-321,-20 25-192,0 0 0,0-27 64,21 27-64,-21 0 160,0 27 257,20-2-1,-20 2-224,20-1 65,-2 1-97,-18 0-64,21-1-64,-1 0-192,0 0-1762,0 1-5958</inkml:trace>
  <inkml:trace contextRef="#ctx0" brushRef="#br0" timeOffset="11478.6549">15344 9815 4163,'0'0'6535,"0"0"-6471,-20 0 897,20 0 1153,0 0-1730,0 0-480,0 27 352,20 26 128,-20-26 1,0 25-193,0 1-96,0-26-32,0-1-96,20 1-96,-20-2-545,0-25-1056,0 0-1859,20 0-4579</inkml:trace>
  <inkml:trace contextRef="#ctx0" brushRef="#br0" timeOffset="11810.6754">15483 9790 11883,'20'0'768,"-20"0"-1152,19 0 1057,1 0 95,0 0-511,0 0-289,1 25-32,-3 2-129,2-1 97,-20 1-32,0 0 64,0-1 160,-20 0 64,20 0 289,-18 1 127,-3-27-95,21 27-65,-20-27-160,20 0-159,0 26-194,0-26 1,20 0 160,1 27-32,-3-27-32,2 0-512,1 25-609,-1-25-1922,0 0-6630</inkml:trace>
  <inkml:trace contextRef="#ctx0" brushRef="#br0" timeOffset="12417.7102">15860 9895 5925,'0'-27'2563,"20"27"-2467,-20-26 1986,20 26-449,-1 0-896,1-27-65,0 27-319,0 0-289,1-25 0,-3 25-64,2 0-64,-20 0 32,0 0 32,-20 0 160,2 0-192,-3 25-32,1-25 64,-20 27-64,21-1-64,-21 1 128,20-27-96,20 27-97,0-1 129,0 0-160,20-26 64,0 26-128,19 1-225,-19-27 193,20 27 64,-19-27 96,17 26 63,-38-26 65,0 27 257,0-2 607,-20-25-255,2 28-97,-3-28-191,-19 27-65,1-27-160,19 0-32,0 25-32,0-25-352,20 0-577,0 0-2402,0 0-1890</inkml:trace>
  <inkml:trace contextRef="#ctx0" brushRef="#br0" timeOffset="12719.7275">16317 9948 10473,'19'-26'2787,"-38"26"-3492,19 0 1250,-20 0 128,0 26-641,0-26-64,0 26 32,20 0-32,0 28 64,0-28 64,20 1-32,0-27 32,0 25 32,0-25 96,19 0 160,-19 0 65,21-25 63,-3-2-63,-18-26-33,-20 26-192,0 1 161,0 0-97,-20 0-96,-18-1-128,-3 27-96,-18 0-512,19 27-1730,-19-1-6150</inkml:trace>
  <inkml:trace contextRef="#ctx0" brushRef="#br1" timeOffset="26553.5188">13062 6504 3683,'18'0'545,"-18"0"-417,0 0 576,20-26-63,-20 26-225,21 0-159,-21 0-33,20-27 128,0 27 289,-20 0 288,18 0-161,-18 0-127,0-25-33,0 25 1,0 0-64,0 0-161,0 0-224,21 0 64,-21-28-64,20 28 33,-20 0-65,20-27 32,19 27-32,-19-25 0,0-3 0,20 28-64,-21-26 96,1 0 1,20-1-1,-19 27-32,17-27 0,3 1-32,-3-1-32,3 0 0,-1 2-32,-1-2 64,21 1-192,-21-1 481,1 0-289,1 1-64,-3 0 160,3 0-32,18-2 0,-19 2 0,19-2-64,-19 3 33,19-2-1,-19-1-64,-1 3-32,1 25 0,19-27-32,-18 1 32,-1 0-64,-1-2 64,21 3-32,-21-2 32,21 1 0,-21-1-32,22 0 32,-23 1-32,3 1 32,-1-2-32,19 0 32,-19 1-32,-1-1 0,1 0 0,-1 27 0,1-25 0,19-3-32,-19 3 64,1-3-32,-2 2 0,1 0 0,19-1 0,-19 0 32,0 1-32,19-1 32,-18 2 0,-3-3-32,23 2-32,-22 0 64,1-1-32,19 2 0,-19-30 0,19 30 0,2-2 0,-23 0 0,23 1 0,-2-28 0,-19 29 0,19-3 0,-19 3 0,-1-2 32,1 0 0,19 1 0,-19-28-32,19 28 32,2 0 0,-2-28 0,-19 28-32,19 0 0,-19-1 32,-1 2 0,22-30-64,-21 30 32,19-2 32,-19 0-64,19 1 32,0-1 0,1-25 32,-21 25 0,1 1-32,1-1-32,-3 27 64,3-27-32,-2 1 0,1-1-32,0 2 64,-1-2-32,1 0 0,19 1-32,-19-2 32,-1 28 0,2-26 0,-1 0 0,-1 0 32,21-2-96,-21 2 128,21-1-96,-1 2 64,2-2-32,-23 0 0,23-26 0,-2 26-32,-19 2 64,19-2-32,0 1 0,-19-1 0,19 0 0,2-1 0,-2 3 0,-19-27-32,19 25 64,1-1-32,-1 3-32,2-2 64,18-25-64,-20 24 96,20 2 65,1-26-65,-21 25 0,20 0-64,2-26 0,-2 28 64,0-2 64,0 0 96,0 1 0,20-28 0,21 29-95,-1-28-65,0-1-32,1 1-96,18 0 160,-19 27 64,21-27-224,-2 0 160,1 1 0,-19 25 96,19-26-96,-40 26 96,-20 0-127,0 2-130,-20-2 162,22-1-129,-2 3 128,20-28-96,1 27 32,-1-28 64,-40 27-32,21 0-32,-21-25 64,-19 26-32,-1-1 64,-19-26 32,1 26-96,-1 27-160,-2-25-705,-18 25-928,-18-27-1634,-23 27-4549</inkml:trace>
  <inkml:trace contextRef="#ctx0" brushRef="#br0" timeOffset="30793.7613">15641 8464 9032,'0'0'64,"0"0"128,0 0 2050,0 0-960,0 0-1154,0 0-64,0 0 96,0 0-256,0 0-385,0-25-479,0 25-1571,0-28-3747</inkml:trace>
  <inkml:trace contextRef="#ctx0" brushRef="#br0" timeOffset="30936.7694">15662 8199 7174,'0'-27'-929,"0"2"1186,0-2 383,0 1-736,0 26-1922,0-27-2146</inkml:trace>
  <inkml:trace contextRef="#ctx0" brushRef="#br0" timeOffset="31080.7777">15641 7775 6726,'0'-25'-801,"0"25"641,0-28 320,0 2-128,0 0-737,0 26-2786</inkml:trace>
  <inkml:trace contextRef="#ctx0" brushRef="#br0" timeOffset="31240.7869">15641 7326 8199,'0'-54'0,"-20"28"-544,20 0 1056,0 0-416,0-29-1217,0 30-1441,0-2-417</inkml:trace>
  <inkml:trace contextRef="#ctx0" brushRef="#br0" timeOffset="31405.7963">15662 6610 7463,'0'-52'993,"0"24"64,0 2-417,0 0-544,0-1-96,0 2-96,0 25-705,0-28-1697,20 1-3684</inkml:trace>
  <inkml:trace contextRef="#ctx0" brushRef="#br0" timeOffset="31556.8048">15682 6132 8968,'0'-52'-32,"0"26"961,0-1 320,0-26-576,0 27-321,0 0-448,0-28-641,20 26-1089,-20 3-1985</inkml:trace>
  <inkml:trace contextRef="#ctx0" brushRef="#br0" timeOffset="31715.8125">15662 5550 5060,'0'-27'192,"-21"0"898,21 27 543,0-26-864,0 26-545,0-25-224,0 25-32,0-27-128,0 0-1153,0 27-1186,0-26-832</inkml:trace>
  <inkml:trace contextRef="#ctx0" brushRef="#br0" timeOffset="31845.8214">15662 5179 7943,'0'-26'513,"0"-1"1056,0 0-576,-21 1-865,21 26-1217,0 0-3716</inkml:trace>
  <inkml:trace contextRef="#ctx0" brushRef="#br0" timeOffset="32408.8531">15641 5099 2946,'21'0'801,"-1"-26"1505,-20 26 97,0 0-33,0 0-512,0 0-705,0 0-353,-20 0-191,20 0-321,-41 0-288,23 0-64,-3 26-64,1-26-1025,-20 27-2018,21-27-2498</inkml:trace>
  <inkml:trace contextRef="#ctx0" brushRef="#br0" timeOffset="32552.8618">15066 5073 7334,'0'-27'-608,"-20"27"-1442,20 0-577</inkml:trace>
  <inkml:trace contextRef="#ctx0" brushRef="#br0" timeOffset="32754.8734">14570 5073 4484,'-79'0'64,"39"26"-64,-1-26 0,3 0-513,-23 0-480,22 0-768</inkml:trace>
  <inkml:trace contextRef="#ctx0" brushRef="#br0" timeOffset="32891.8813">13914 5021 1825,'-59'0'1826,"19"0"-1730,20 0 224,-19 0-1056,-1 0-1827</inkml:trace>
  <inkml:trace contextRef="#ctx0" brushRef="#br0" timeOffset="33058.8908">13477 5021 4420,'-39'0'448,"19"25"-480,0-25-224,0 0-257,1 0-287,-1 0-2051</inkml:trace>
  <inkml:trace contextRef="#ctx0" brushRef="#br0" timeOffset="33223.9003">12803 5046 320,'-59'-25'448,"39"25"-832</inkml:trace>
  <inkml:trace contextRef="#ctx0" brushRef="#br0" timeOffset="33324.9061">12248 4993 864,'-81'0'0</inkml:trace>
  <inkml:trace contextRef="#ctx0" brushRef="#br0" timeOffset="33504.9164">11849 4941 2626,'-59'26'4260,"39"-26"-4100,-19 0 705,19 0-320,0 0-161,0 0-352,-19 26-737,-1 2-2274,0-28-640</inkml:trace>
  <inkml:trace contextRef="#ctx0" brushRef="#br0" timeOffset="33808.9328">11294 5046 3811,'-20'0'1634,"0"-25"352,20 25-705,0-28-609,0 28-511,-19 0-418,19 0-864,-20-26-256,20 26 448,-20 0 417,0 0 223,0 0 257,0 0-192,1 0-737,-1 0 64,0 0-96,-21-26 641,23 26 448,-2 0 641,-1-27 64,1 27-289,20 0-384,-39-25 577,19 25 544,0 0-352,0 25-673,0-25-224,20 0-96,-19 27-416,19-27-578,0 0-319,0 26 160,0-26-417</inkml:trace>
  <inkml:trace contextRef="#ctx0" brushRef="#br0" timeOffset="34111.951">10440 5073 11402,'20'0'32,"0"0"449,21 0 223,-3-27-159,3 27-161,18 0-320,-19 0-64,19 0 0,1 0 0,-21 27-64,1-27-416,-1 26-705,-19-26-929,0 27-961,-20-27-2434</inkml:trace>
  <inkml:trace contextRef="#ctx0" brushRef="#br0" timeOffset="34831.9922">9547 4570 7142,'-20'0'160,"1"0"897,19 0-320,19-27-256,1 27 95,20 0-384,-1 0-192,1 0 64,-19 0-128,17 0 128,-18 27-64,1 0 0,-21-2 64,0 3 193,-21 24 415,1-25 65,2-1-64,-2 28-257,-1-29-96,1 2-160,20-27-95,0 0-65,20 28 64,1-28-289,17-28-896,3 28-897,-1-27-480,-1 27-1025</inkml:trace>
  <inkml:trace contextRef="#ctx0" brushRef="#br0" timeOffset="35122.0089">9865 4570 6886,'-20'-27'545,"40"27"-257,-20 0 160,40-26 161,-21 26-1,1 0-383,0 0-193,0 26-32,0 1 0,-20 0 64,0-2 0,0 3 0,0-3 160,-20 2 64,20 0 161,-20-1-193,20-26-224,0 27 64,20-27 96,0 0-32,-1 0-160,1 0-576,20 0-1026,-1 0-1088,1 0-2435</inkml:trace>
  <inkml:trace contextRef="#ctx0" brushRef="#br0" timeOffset="35387.0224">10221 4650 6534,'-38'25'416,"17"-25"-64,1 27 673,0-27 64,20 27-704,0 26-161,20-26-64,21-2 64,-3 2 161,3-27 319,-1 0 193,19 0 160,-19-27-128,-20 2 32,-1-2 0,1-26-288,-20 26-193,-20-25-224,1 24-160,-21-24-192,0 25-64,20 1-128,-19 26-737,19 0-673,0 26-1473,-1-26-6053</inkml:trace>
  <inkml:trace contextRef="#ctx0" brushRef="#br0" timeOffset="35957.0566">10559 4411 10057,'0'0'1057,"0"26"-1345,0-26 832,0 26 1026,0 1-737,0 26-545,0-26-160,0 25-32,21 1-32,-21-26-32,0 26 0,20-26 32,-20-27-96,0 27-224,20-27-289,-20 0-319,18 0-482,-18 0-1216,21 0-2050</inkml:trace>
  <inkml:trace contextRef="#ctx0" brushRef="#br0" timeOffset="36259.0728">10798 4490 4676,'-20'0'1794,"20"0"-1154,-20 0 930,20 0-673,-20 27-769,-19-27-160,19 26 32,0 1 0,-1-27 0,3 27 0,18-2 0,-20-25 128,20 28 416,20-3 161,-20-25-96,18 27-97,23 0-96,-21-27-95,19 26-33,1-26-224,0 0-32,-21 27-32,1-27-96,20 0-1185,-40 27-3268</inkml:trace>
  <inkml:trace contextRef="#ctx0" brushRef="#br0" timeOffset="40419.3118">10559 4597 704,'0'-27'1826,"0"27"-321,0 0-768,0 0-385,0 0 193,0 0-353,21 0-128,-21 0 32,0 0 32,0 0 97,0 0 351,0 0 321,0 0-32,0 0-193,0 0 1,0 0-160,0 0-65,0 0-96,0 0-63,0 0-33,0 0-32,0 0 32,0 0-96,0 0 225,0-27-65,0 27-64,0 0-31,0 0 191,0 0-32,0 0 33,0 0-1,0 0-64,0 0-31,-21 0-129,21 0 32,0 0-64,0 0-96,0 0-64,0 0-96,0 0 0,0 0 64,21 27 32,-21-27 0,0 27 32,0-2-32,0 3 0,0-3 64,0 2 0,20 0 0,-20-1 0,0 1-32,0-27-64,0 27 32,0-27 32,0 25-32,0-25 32,0 27 32,0-27-64,0 0 0,0 0-128,0 0-224,0 0-160,20 0-289,-20 0-897,0 0-1120,0 0-1507</inkml:trace>
  <inkml:trace contextRef="#ctx0" brushRef="#br0" timeOffset="50067.8629">5040 15115 5541,'20'0'768,"-20"0"-768,0 0 545,0 0 544,0 0-256,0 0-449,20 0 193,-20 0 159,0 0 65,21 0-32,-21 0-96,20 0-193,-20 0-128,18 0-192,-18 0-127,21 0-1,-1 0 32,0 0 32,19 0 128,-19 0-64,20 0-32,-1-27-64,1 27 96,21 0-160,-23 0 0,-17 0 32,19 0-64,-1 0 32,-19 0-32,0 0 32,19 0 0,-19 0 0,20 0 32,-1 0-32,-19 0 0,20 0 0,-20 0 0,19 0 32,2 0-32,-3 0-32,23 0 32,-22 0-128,1 0 128,0 0 0,-1 0-64,21 0 96,-21 0-32,22 27-64,-2-27 96,1 0-32,-1 0-32,-19 0 32,19 0 32,0 0-64,1 0-32,-1 0 64,2 0 0,-2 0 0,0 0 0,1 0 0,-1 0 64,22 0-64,-2 0 0,0 0 32,0 0-32,0-27 32,2 27 0,-23 0 0,22-27-32,-1 27 96,1 0-64,-1-26 97,0 26-65,0 0 32,-18 0-128,18-26 64,0 26 0,0 0-32,2 0 0,-22-26 32,20 26 0,-39-27-32,19 27 0,-39 0 0,20 27-32,-40-27 0,21 26-64,-21-26-193,0 0-159,0 26-417,0-26-736,-21 0-2788</inkml:trace>
  <inkml:trace contextRef="#ctx0" brushRef="#br0" timeOffset="55667.184">8733 15035 1057,'0'0'1505,"0"0"-192,0 0-512,-20 0-192,20 0 159,0-26 33,0 26-321,0 0 802,0 0-289,0 0-481,0 0 1,0 0-33,0 0-320,0 0 96,20 0 161,0 0-65,0 0-128,19 0-63,1 0-33,19 0 32,-18 0-128,-1 0-32,-1 0 0,1 0 0,-20 0 0,19 0-32,-39 0-32,20 0-321,-20 0-640,0 0-1089,0 26-1761</inkml:trace>
  <inkml:trace contextRef="#ctx0" brushRef="#br0" timeOffset="65328.7351">12327 13340 960,'0'-28'-32,"20"28"64,-20 0 577,0 0 928,0 0-640,0 0-672,0 0-97,-20 0 480,20 0 225,0 0 160,-20 0-64,20 28-128,0-28-33,0 0-127,0 0-289,0 0 97,0 0-129,20 0-160,0 0-128,-1 0-32,1 0 64,0 0 0,0 0-64,0 0-64,-1 0 160,21 25-32,0-25 0,-1 0 33,22 0-1,-23 0-96,23 0 0,-2 0 0,1 0-32,-1 0 32,-19 0-32,19 27 0,20-27 32,-18 0 0,18 27 64,0-27-32,0 0-32,0 0 64,20 26 0,2-26 224,-2-26 513,19 26-225,2 0 97,-21-27-321,0 27-320,0 0 32,-20 0-32,2 0-128,-2 0 64,0 27-32,20-27-128,-20 0-288,2 0 255,18 0 193,-20 0 0,0 0 64,-20 0 32,2-27-64,-41 27-32,0 0-32,-20 0-256,19 0-993,-19 27-737,0-27-833,0 0-1921</inkml:trace>
  <inkml:trace contextRef="#ctx0" brushRef="#br0" timeOffset="66778.8194">14927 15088 1601,'0'27'545,"0"-27"-577,0 0 704,0 0 770,20 0-450,-20 0-191,20 0-256,0 0-33,-1 0 129,1 0-1,20 0 161,-20 0-384,39 0-129,-18 0 417,-3 0-385,23-27-256,-22 27 32,21 0-64,-1 0 32,-19 0-64,19 0 32,20 0 0,-18 27-32,-2-27 0,20 0 0,-19 0 32,19 0-32,0 0 0,2 26 0,-2-26 0,20 0 0,-20 0 0,20-26 0,1 26 64,19 0-64,0 0 160,-19 0-96,19 0-32,-20 0-32,0 0-32,1 26 64,-21-26-32,0 27-128,0-27 64,20 0 128,-20 0 32,22 0 97,-2 0-1,0-27 32,-20 27-224,-20 0-32,2 0 32,-2 0-160,-19 0-160,-1 0-353,-19 0-160,0 0 225,-20 27-834,0-27-1505</inkml:trace>
  <inkml:trace contextRef="#ctx0" brushRef="#br0" timeOffset="69698.9857">12485 16173 3651,'0'0'4388,"20"-25"-3011,-40-2 449,20-27-64,-20 28-257,1-27-480,-1 28-512,-20-3-449,1 28-96,-1 0-96,-1 28-129,-18-3-31,19 28 0,21-27-65,-21 28 257,20-2 96,0 2 0,1 26 96,19-2 97,19 2-1,21-1 32,19-24-64,22-3-64,-2-27 96,0 3-127,20-28-33,0 0-257,-20 0-832,-18-28-2146,-2 28-8135</inkml:trace>
  <inkml:trace contextRef="#ctx0" brushRef="#br0" timeOffset="69943.0004">13100 15776 14926,'0'27'-161,"0"-1"-159,0 28 544,0 51 449,0-26-225,-20 2-255,20-2-97,0 1 0,20 25-64,-20-25-96,21 27-224,-1-2-641,0-25-833,-2-28-1057,23-25-2338</inkml:trace>
  <inkml:trace contextRef="#ctx0" brushRef="#br0" timeOffset="70276.0194">13418 16385 6950,'-20'54'3203,"0"-1"-3876,-19-1 577,19 3 545,0-3-545,20 1-481,0 0-288,0-1 641,40-52 256,-20 0-160,19 0-288,-19-25 384,21-28 64,-23-2-160,2 3 128,0 0 224,-20-3 897,-20 30 640,0-2-31,2 1-353,-3 26-832,21 0-225,-20 26 161,0 1 63,20 25-191,0 3-193,20-3-96,0-27-545,1 30-576,17-29-1089,3 1-2178,-3-2-3778</inkml:trace>
  <inkml:trace contextRef="#ctx0" brushRef="#br0" timeOffset="70557.0356">13795 16492 10185,'-19'-53'32,"19"26"0,-40 0 929,20 27-192,0 0-641,-19 0-160,19 27 96,0 26 96,-1-26 192,21 25 33,21-24-33,19 24-128,-20-25-160,39-2-32,-19 3 33,-1-1-1,-19-27 0,0 0 192,1 26 833,-21-26-513,0 0-511,-21 27-65,-19-27-417,20 0-672,-19 25-544,19-25-1346,-20 0-2114</inkml:trace>
  <inkml:trace contextRef="#ctx0" brushRef="#br0" timeOffset="70868.0534">14034 16517 12780,'0'-25'128,"0"-2"-417,-20 27 450,-19 0 383,19 0-224,-21 0-352,21 27-64,2-2 32,18 2 128,0 1 96,18-28 97,2 27-97,0-2-64,21 2 0,-23-2 0,23 3-32,-21-28 64,0 27 449,-20-1 640,0-26-608,0 0-353,-40 27-64,20-27-160,-19 25-288,-2 2-545,1-27-800,1 27-834,19-27-896,0 0-2018</inkml:trace>
  <inkml:trace contextRef="#ctx0" brushRef="#br0" timeOffset="71041.0619">14212 16544 10954,'20'28'256,"-20"-1"-160,-20 25 801,20-27-384,0 3-417,0-1-545,0-1-1280,0 26-834,20-25-1825</inkml:trace>
  <inkml:trace contextRef="#ctx0" brushRef="#br0" timeOffset="71170.0707">14232 16572 9865,'-20'-55'288,"0"30"-608,20 25-33,0 0-255,0 0-4805</inkml:trace>
  <inkml:trace contextRef="#ctx0" brushRef="#br0" timeOffset="71429.0855">14530 16227 11562,'0'-186'-128,"-20"80"128,1 0 769,-1 53 64,-20 1-353,19 52-672,1-27-224,-18 54 288,38-2-1,-21 55 97,21-1 193,0 1 223,0 27 193,21-54 127,-21 26-223,20-26-353,-2 0-32,2 26-96,1 1-320,-1 0-417,0-1-512,0-26-1186,-20-26-1536</inkml:trace>
  <inkml:trace contextRef="#ctx0" brushRef="#br0" timeOffset="71682.1">14372 16572 10153,'-20'-80'-128,"40"53"128,-20 1 897,18-1-513,2 27-160,21 0-352,-21 0-96,19 27-32,1-27-353,0 0-191,-21 26 447,21-26 353,-20 0-96,0 27 96,-20-27 705,0 0 192,19 25-545,-19-25-224,0 27-32,0-27-192,0 28-416,0-1-353,0-27-641,0 25-1024,20-25-1730</inkml:trace>
  <inkml:trace contextRef="#ctx0" brushRef="#br0" timeOffset="71812.1074">14708 16280 14221,'0'-27'-448,"0"1"-2275,0 26 2499,0 0-769</inkml:trace>
  <inkml:trace contextRef="#ctx0" brushRef="#br0" timeOffset="72801.164">15006 16439 7366,'0'0'2435,"0"0"-2179,0 0 1538,-19-27-1282,19 27-512,-20 0-192,0 0 96,0 27 96,20-1-64,-20 1 0,1 25 64,19-24-96,0-1 32,0-2-32,0 2-65,19-2 161,1-25 0,0 0 64,20 0 33,-1 0-1,1 0 64,-20-25-64,19-2-64,-19 2 0,21-2-64,-23-1 32,-18 28-128,20-27-225,-20 27 193,0 0 128,-20 0 160,2 0-128,-3 27 64,21 1-64,-20-1 0,20-2-96,0 2 32,0-2-64,20 3-128,1-28 192,-3 0 224,22 0-64,-19 0 64,19-28-32,-21 3-31,-19-2-1,20 2 128,-20-2-64,-20-1-64,20 28 160,-19-27-192,-1 2-64,0 25-64,20 0-128,-21 0 32,21 0 160,0 25 192,21 2-64,-1 1-96,0-1 0,19-2 0,1 2-64,-20-2-448,19-25-865,-19 28-2019,0-28-3937</inkml:trace>
  <inkml:trace contextRef="#ctx0" brushRef="#br0" timeOffset="72988.1747">15483 16517 11723,'-20'-52'1281,"0"26"-705,20-1 385,0 27 577,0 0-545,20 0-705,0 0-192,19-27-32,1 27-64,1-26 64,18 26-352,-19 0-513,-1 0-672,-19 0-930,0-26-960,0 26-2594</inkml:trace>
  <inkml:trace contextRef="#ctx0" brushRef="#br0" timeOffset="73175.1854">15603 15963 1601,'0'78'8744,"0"-52"-8263,0 28 1889,0-2-416,0 2-385,0-1-864,0 26-609,0 1-32,0 25-256,18-25-513,-18-28-576,20 29-481,1-54-928,19-2-1794</inkml:trace>
  <inkml:trace contextRef="#ctx0" brushRef="#br0" timeOffset="73313.1931">15801 16492 12748,'0'-27'-32,"19"27"-257,-19 0 289,0 27 32,0-2-512,20 2-1538,0 28-1281,-20-30-609</inkml:trace>
  <inkml:trace contextRef="#ctx0" brushRef="#br0" timeOffset="73434.2001">15919 16412 8456,'-19'-79'1281,"-1"53"-1858,0-1-1441,0 27-576</inkml:trace>
  <inkml:trace contextRef="#ctx0" brushRef="#br0" timeOffset="73695.2151">16137 16385 13292,'-18'54'-64,"-2"-1"128,0-28 256,-1 2-31,1 28-289,0-30 64,20 2-321,0-2 418,20 3 159,21-28-96,-21-28 96,18 28-95,-17-25-1,19-2 641,-40 2 64,20-2-353,-20-1-256,-20 28-352,0-27-448,0 2-897,-19 25-1890,-1-27-4357</inkml:trace>
  <inkml:trace contextRef="#ctx0" brushRef="#br0" timeOffset="73839.2234">16376 16624 3267,'-20'27'-3139</inkml:trace>
  <inkml:trace contextRef="#ctx0" brushRef="#br0" timeOffset="74019.2321">16356 16651 5349,'0'53'2306,"0"-53"-1762,0 0 33,0-28 512,0 3-288,0-2-449,20-25 353,0 24-321,-20 1-128,21 2 321,-3-2-129,2 1 129,0 26-1,1 26-223,-1-26-161,-2 27 256,-18-2-384,0 30-64,0-28 32,0 25-512,0 1-962,0-26-1216,0-1-2050</inkml:trace>
  <inkml:trace contextRef="#ctx0" brushRef="#br0" timeOffset="74467.2593">16753 16041 12235,'20'0'32,"-20"0"-192,20 0 0,-20 0-1442,20 26-2914</inkml:trace>
  <inkml:trace contextRef="#ctx0" brushRef="#br0" timeOffset="74588.2657">16852 16359 12844,'0'53'-289,"0"-53"-95,0 27 352,0-1-2498</inkml:trace>
  <inkml:trace contextRef="#ctx0" brushRef="#br0" timeOffset="76038.3491">17389 15856 8071,'0'107'128,"0"-29"-96,0-24 609,0 24 224,0 2-417,20 0-288,-20-1 545,0 26 352,20-23-448,-1-5-97,-19-49 513,0-1 544,20-27-1120,-20-27-481,-20-26 160,1-26 0,-1-1-192,0 0 32,-1-25-705,1-1-192,20 26-96,20 0 33,41 27 479,-2 28 385,0 25 256,21 25 128,-1 2-31,-20-1 127,-18 28-288,-1-28 96,-21 26-64,21 2 449,-40-1 255,0 26 33,0-26-160,-40 0-353,1-1-160,-1 3-96,-19-28-480,-2-2-673,22 2-897,-1-27-2979</inkml:trace>
  <inkml:trace contextRef="#ctx0" brushRef="#br0" timeOffset="76226.3599">18123 16227 10570,'39'106'384,"-39"-27"-833,0 1 289,0 0 385,0-28-161,0 0-225,0 3-63,0-2-288,20-53-129,-20 25-1569,21-25-2659</inkml:trace>
  <inkml:trace contextRef="#ctx0" brushRef="#br0" timeOffset="76348.3659">18162 16307 9769,'-59'-106'544,"39"78"-352,20 3 33,0 25-642,0 0-159,20 0-2916</inkml:trace>
  <inkml:trace contextRef="#ctx0" brushRef="#br0" timeOffset="76587.3804">18541 16307 13708,'0'0'577,"0"0"96,-21 0 608,1 0-1057,-20 26-288,21-26-32,-1 26-224,0 0 31,20 28-319,20-28-161,0 1 193,19-2 223,-19 2 257,21 1 0,-3-1 128,-18-2 384,-20 2 705,0-2-352,-20-25-577,-18 28-192,-3-28-416,1 0-417,1 0-736,-1 0-2243</inkml:trace>
  <inkml:trace contextRef="#ctx0" brushRef="#br0" timeOffset="77201.4141">18798 16333 15662,'40'-26'96,"-40"26"-512,0 0 640,-20 26 97,-20-26-321,21 26-65,-1 27 65,0 0-64,20-26-320,0 25-160,20-24-193,19-1-64,1-2 128,0 2 97,19-27-225,-18 0-288,-3 0 64,-18 0 961,1 0 256,-1 0 225,-20 0-1,-20 0 449,-1 0 160,1 0-320,0 0-161,-19 0 1,19 0-129,0-27-224,20 2-192,-20-2-64,20-1-64,20 1-128,0-25 64,0 26 192,19-1 32,-19 0 64,21 27 64,-3 0-128,-17 0-64,19 0-32,-20 0-32,19 27-65,-19-27-95,20 0-96,-21 27 288,21-27 96,-20 0 96,0 0-32,-20 0 64,0 0-64,0-27 129,-20 27 31,0 0-32,0 0 64,0 0 97,1 0-97,-1 27-96,0-1-96,0 1-32,20-2 0,20 2 32,0 28-64,19-30 32,1-25 1,0 0-65,19 27-161,-18-27-127,-3-27-320,3 27-866,-1-25-1633,-21-2-3043</inkml:trace>
  <inkml:trace contextRef="#ctx0" brushRef="#br0" timeOffset="77345.4223">19573 16439 10249,'-40'0'1121,"40"0"-224,0 0 1313,0 0-736,20-27-738,0 27-255,19 0 63,1 0-95,-1 0-289,1-27-448,19 27-1154,-19 0-672,1 0-1473</inkml:trace>
  <inkml:trace contextRef="#ctx0" brushRef="#br0" timeOffset="77532.433">19731 15935 11883,'0'106'1185,"0"-52"-545,0-28 1250,0 26-32,20 28-1057,-20-26-609,20 24-192,-20 2-384,19-28-769,1 3-673,-20-3-3523,20-25-3492</inkml:trace>
  <inkml:trace contextRef="#ctx0" brushRef="#br0" timeOffset="78267.4759">20049 16492 8808,'-40'52'769,"40"-52"1024,0 0 129,0 0-673,20 0-480,0 0-449,0 0-95,19 0 159,-19 0 64,20 0-63,-21-27-65,1 2-160,-20-2-128,20 1-64,-40 26-192,20-27 64,-20 0 160,-19 27 0,-1 0 0,1 27 128,19-27-32,-20 27-64,20-1 0,1 1-32,19-2 0,19 2 0,21 28-128,0-30-160,-1 2-65,21-27-896,-1 25-1185,2-25-2499</inkml:trace>
  <inkml:trace contextRef="#ctx0" brushRef="#br0" timeOffset="78434.4857">20446 16492 11050,'-20'-27'2050,"0"1"-1858,20 26 1666,0 0 64,0 0-1474,0 0-32,20-27-127,20 27-289,-20-27-128,39 27-353,-19-26-1024,-1 26-1282,1 0-4580</inkml:trace>
  <inkml:trace contextRef="#ctx0" brushRef="#br0" timeOffset="78909.5118">20863 16280 768,'20'-27'12844,"-1"27"-13772,-19 0 767,0 0 354,20 0 127,-20 0 0,20 54-320,-20-28 32,20 53 192,-20-26 65,20-1 95,-1 3-96,1-3 257,0-52 288,0 27 192,-20-27-65,21 0-479,-21-27-97,20 2-224,-20-30-160,0-24-192,0 26-608,-20 0-674,20 1-256,0 25-1505,0 0-5957</inkml:trace>
  <inkml:trace contextRef="#ctx0" brushRef="#br0" timeOffset="79284.5347">21359 16385 14573,'0'0'192,"0"0"-95,-20 0 575,-19 0-480,19 0-256,0 27-128,-20 0-96,40-1 64,-19 1-353,19 25-640,19-24 416,1-1 225,0-27 448,20 0 192,-1 0 256,1-27 449,-20-1 192,-1 1 128,1-25-193,-20 26-383,0-28-353,-20 28-64,20 0 0,-19 26-32,-1-26-64,0 26-64,20 26 32,0 0 32,0 0 32,20 1-32,0 0-64,-1 26-288,21-28-33,1 30-63,-3-28-353,-18-2-640,21-25-897,-23 27-1410</inkml:trace>
  <inkml:trace contextRef="#ctx0" brushRef="#br0" timeOffset="79538.5491">21616 15671 12940,'-18'132'64,"18"-27"64,18 2 1986,-18-27-416,0-27-962,0 0-480,0 26-95,21 0-33,-21 27-96,20 1-64,-20-28-577,20 1-224,0-27-576,-1-1-2018,1-25-3011</inkml:trace>
  <inkml:trace contextRef="#ctx0" brushRef="#br0" timeOffset="79782.5619">21875 16227 9833,'20'26'512,"-20"1"353,0 26 1249,0-1-576,0 2-1186,0-1-320,21-1-32,-21 3-32,18-3-32,2-27-128,-20-25-129,21 28-159,-1-28 128,0-28 63,-20 3-287,0-27-609,18 25-1474,-18-28-1088,21 3-802</inkml:trace>
  <inkml:trace contextRef="#ctx0" brushRef="#br0" timeOffset="80070.5798">22074 16385 4260,'0'-52'4035,"20"52"-800,-20 26-1697,0 0-353,20 28-705,-20-1-319,19-1-97,-19-24-32,20 24-160,20-25-193,-20-2-255,19-25 287,1 0 97,-1 0-288,-19-25-225,21-2 481,-41 2 224,20-2-32,-20-1-320,-20-24 544,-1 52 416,1-27-95,0 27 31,-19 0-127,19 27-1,-20-2-32,40 2-127,-19 1-33,19-1-32,19 25-160,1-27-256,20 3-96,-1-28-225,1 27 33,1-27-962,-3 26-2337,3-26-4709</inkml:trace>
  <inkml:trace contextRef="#ctx0" brushRef="#br0" timeOffset="80503.6045">22669 16439 9416,'20'0'-1121,"-40"0"-576,20 0 2530,-20 26 608,0 26-1345,1-25-192,19 28-32,-20-3-128,20 1-129,20-26 353,-20-1 320,19 1 449,1-27 96,-20 0 320,20-27 673,0 1-417,0-29-160,1-22-448,-3 22-481,2-50-288,-20 25 0,0-26-320,-20 1-833,2-28-96,-3 26 192,-19 28 128,20 53 641,0 52 288,1 28 705,-1-2 608,20 28-192,0-28 0,20 29-64,-20-2-416,19 27-385,21 26-288,-20-53 96,21 28-288,-3-27-257,3-2-640,18-24-1249,-19-1-5381</inkml:trace>
  <inkml:trace contextRef="#ctx0" brushRef="#br0" timeOffset="81080.6374">23483 16359 11627,'-40'-26'672,"1"0"129,-1 26 32,1 0-513,19 26-320,0 0-32,-1 0 256,1 28 257,20-1-33,20-1-96,1-24 33,-1 24 63,18-25 97,3-2-1,-21-25 33,19 0-33,-19 0 129,0-25 64,0-2-65,-20-25-191,0-3-321,0 3-160,-20 26-160,0-28 32,-19 28-353,19 26-512,0 0-416,0 0-353,-1 26-992,21-26-1506,21 27-3588</inkml:trace>
  <inkml:trace contextRef="#ctx0" brushRef="#br0" timeOffset="81398.6557">23623 16412 12812,'20'27'448,"-40"-27"-96,20 0 1186,0 26-449,0-26-705,0 52-256,20-25-96,-20 28-32,0-3 0,18 1 0,23-26 32,-21-1 129,0-26-65,-1 0-96,1 0 64,0-26-32,0-1-32,-20-26-64,0 26 32,20-25-64,-20 24 64,0 1 32,0 2-65,0 25-127,0 0-96,0 0 256,0 0 64,0 25-128,0 2-673,0 28-1249,19-30-2594,-19 2-4291</inkml:trace>
  <inkml:trace contextRef="#ctx0" brushRef="#br0" timeOffset="81564.6652">23900 16572 10954,'0'-55'352,"0"30"129,20 25 1408,-20-27-511,20 27-930,19-26-352,1 26-64,-19 0 0,37 0-160,-17 0-897,-2 0-1537,-19 0-2179</inkml:trace>
  <inkml:trace contextRef="#ctx0" brushRef="#br0" timeOffset="81745.6756">24078 16041 11723,'0'26'416,"0"2"64,0 25 1570,0 0-224,0 26-961,0 0-833,0 1-1025,20 25-576,-20-25-1506,21 0-3460</inkml:trace>
  <inkml:trace contextRef="#ctx0" brushRef="#br0" timeOffset="82126.6974">24257 16651 9160,'0'53'-672,"0"0"800,0-1 2626,0 2-1889,0 26-929,0-2-577,0-24-95,0 24-353,0-23 800,0-30 418,0 2 2337,0 0-1441,0-27-609,0-27 930,0 0-161,0-26-769,0 1-352,0-28-288,0-25-673,0 25-576,20-26 416,0 0-225,0 27 322,0 51 960,-1 1 960,1 2 33,0 25-416,0 25-1,-20 2 97,20 28-160,-40-3 63,20-27 97,-20 3-193,0 25-384,0-53-256,1 27-641,-21-2-1313,20 2-2306</inkml:trace>
  <inkml:trace contextRef="#ctx0" brushRef="#br0" timeOffset="82344.7097">24536 16544 2882,'38'0'9930,"-17"0"-10187,-21 0 706,0 28 1120,0-1-992,0-2-385,-21 27-32,21 3-64,0-29-128,0 26-544,0-25-449,21 26-128,-1-53-609,0 27-2146,19-27-2882</inkml:trace>
  <inkml:trace contextRef="#ctx0" brushRef="#br0" timeOffset="82487.7164">24793 16704 2786,'0'-53'3844,"-20"26"-1218,20 2-1377,0 25-192,-19 0 193,19 25-770,0 2-256,0-2-480,0 30-865,19-29-2306,-19 1-4645</inkml:trace>
  <inkml:trace contextRef="#ctx0" brushRef="#br0" timeOffset="82660.7277">24773 16517 12684,'20'-52'-65,"0"52"130,-20-26 2305,20 26-1473,1 0-865,17 0-32,3-27-96,-3 27-225,3 0-992,-1 0-1698,-21 0-2498</inkml:trace>
  <inkml:trace contextRef="#ctx0" brushRef="#br0" timeOffset="82912.7407">24953 16067 8584,'18'28'480,"-18"-28"-384,0 26 1474,0 26 1441,0-24-1602,0 51-737,-18 0-287,18 1-193,-20-2-96,20 29 64,-21-27-160,21 0-96,0-1-64,21-53-128,-1 28 160,18-54 64,-17 0-193,19 0-223,-1-27-1346,1 0-2594</inkml:trace>
  <inkml:trace contextRef="#ctx0" brushRef="#br0" timeOffset="84734.8459">24694 16995 1153,'-20'0'1153,"20"0"-769,0 0 321,0 26 544,0-26-352,0-26 128,0 26 320,0 0 0,20 0-480,-20 0-256,0 0 416,0 0-257,0 0-287,-20 0-161,20 0-96,0 0 1,0 0 63,0 0-96,0 0-128,0 0 0,0 0 0,0 0-32,0 0-32,0 0 160,20 0-128,-20 0-160,0 0-32,20 0 0,0 0-96,0-26-1,-1 26 386,1-26-1,0-1 192,0-26 32,1 26-95,-21 0-97,0-25-256,0 26-577,0-1-1441,0-1-2434</inkml:trace>
  <inkml:trace contextRef="#ctx0" brushRef="#br0" timeOffset="86045.9214">24813 16784 416,'0'-27'2114,"0"27"288,0 0-352,0 0-384,0 0-289,0-26-224,0 26-608,0 0-225,0 0-96,-20 0 96,20 0-191,0 0-129,0 0 128,0 0 128,20 0-64,-20 26-96,0-26-96,0 0 0,20 27 0,-20-2 0,21 2 0,-21-27 0,0 27 96,0-1 0,0 28 97,-21-28 95,1-26-192,20 26-96,-20 0 0,20-26 64,0 0 0,0 0-32,-20 0-32,20 27 0,-19-27-96,19-27-32,-20 27-257,20 0-1120,-20 0-2723</inkml:trace>
</inkml:ink>
</file>

<file path=ppt/ink/ink1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47:32.595"/>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0000FF"/>
    </inkml:brush>
    <inkml:brush xml:id="br3">
      <inkml:brushProperty name="width" value="0.05292" units="cm"/>
      <inkml:brushProperty name="height" value="0.05292" units="cm"/>
      <inkml:brushProperty name="color" value="#FF0000"/>
    </inkml:brush>
  </inkml:definitions>
  <inkml:trace contextRef="#ctx0" brushRef="#br0">18778 14825 2914,'0'0'1442,"0"0"-674,0 0 385,-19 0 513,19 0-32,0-27-449,0 27-96,0 0 32,0 0 96,0 0-192,0 0-160,0 0-225,0 0-191,0 0-65,0 0-128,0 0-128,0 0 129,0 0-321,0 0 160,0 0 0,19 0 160,-19 0 32,40 0-95,-20 27-1,19-27-192,1 0 128,19 0-128,2 0-32,-23 0 192,23 0-224,-22 0-32,21 0 96,-21 25-192,-19-25-1,0 0-223,0 0-193,-20 0-448,0 27-672,-20-27-609,20 0-641,-20 0-1986</inkml:trace>
  <inkml:trace contextRef="#ctx0" brushRef="#br0" timeOffset="1810.1026">13021 8889 800,'-20'0'5702,"20"0"-5606,0 0 769,0 0 832,0 0-320,-20 0-768,20 0-225,0 0 65,20 0 288,-20 0-129,20 0-320,0 0-63,1 26 159,17-26-96,3 0-32,18 0-159,1 0 31,-1 0-96,0 0 0,1 0-32,-1 27 32,2-27-32,-23 0 0,3 0-32,-1 0 0,-21-27-128,1 27-481,-20 0-864,0 0-1250,0 0-6502</inkml:trace>
  <inkml:trace contextRef="#ctx0" brushRef="#br1" timeOffset="18072.0334">19573 5311 2882,'0'-26'961,"0"26"-576,0 0 1312,0 0-320,0 0-896,0 0-289,0 0 545,-20 0 352,20 0-160,0 0-225,0 0-95,0 0-225,0 0-160,-20 0-127,20 0-97,0 0 32,-20 0 128,20 0 192,0 0 64,0 0 65,-21 0 63,21 0-63,0 0 31,0 0-63,0 0-33,0 0-128,0 0-159,0 0-65,21 0 32,-21 0 64,20 26 32,0 1 0,0-27 97,-1 27-65,21-1-96,0 1 0,-1-2-96,-19 3 0,20-2 32,-21-26 0,1 26-64,0-26 0,-20 0 0,21 0-544,-21 0-129,0 0-320,-21 0-1377,21 0-1089,-20-26-289</inkml:trace>
  <inkml:trace contextRef="#ctx0" brushRef="#br1" timeOffset="18353.0498">19711 5233 6374,'0'-27'928,"0"0"1571,0 27-1,0 0-928,0 0-1154,-20 27-288,20 0 224,-19-1 33,19 26-193,-20-25 0,0 26-64,20-1-96,-20 2 0,0-28-64,20 1-32,0-2-352,-19 3-737,19-1-1794,0-27-2850</inkml:trace>
  <inkml:trace contextRef="#ctx0" brushRef="#br1" timeOffset="19277.1021">20306 6505 480,'0'0'1858,"0"0"384,0 0-352,0 0-289,0 0-159,0 0-418,0 0 98,0 0-65,0 0-129,21 0-127,-1 0-160,-20 0-33,20 26-95,0-26-97,-1 27-95,21-27-129,-20 25-160,19-25-32,1 27 0,-20-27-96,0 0-225,-1 0-127,1 27-225,-20-27-544,0 0-929,0 0-801,0-27-4035</inkml:trace>
  <inkml:trace contextRef="#ctx0" brushRef="#br1" timeOffset="19463.1122">20545 6399 10057,'-20'0'0,"20"0"1313,-20 26 385,20 0-897,-19 0-321,-1 28-64,0-2-223,0 2-129,20-1-224,-20-26-1602,20 25-3683</inkml:trace>
  <inkml:trace contextRef="#ctx0" brushRef="#br1" timeOffset="20251.1581">21021 7617 576,'-20'0'9833,"20"0"-9512,0 0 1761,0 0-577,0 0-1057,20 0 1,0 0 192,0 0 95,21 28-31,-23-28-449,23 25 321,-1 2-481,-1-27-32,1 0 0,-1 26-160,1-26-32,-20 0-545,0 0-576,-20 0-737,0 0-2050</inkml:trace>
  <inkml:trace contextRef="#ctx0" brushRef="#br1" timeOffset="20444.1689">21280 7458 11274,'20'0'1121,"-20"0"-352,-20 27 993,-20-1-577,20 28-609,-19-2-127,-2 28-193,21-28-256,2 2-224,-2-28-1346,20 0-2562</inkml:trace>
  <inkml:trace contextRef="#ctx0" brushRef="#br1" timeOffset="21303.2184">20823 6345 3010,'0'0'1378,"0"0"1376,0 0-31,0 0-865,0 0-353,0 0 32,0 0-319,0 0-257,0 0-481,20-26-384,0 0-64,0-1-32,39 2 0,0-30 0,22 2 64,-2-26-64,20-1 96,0 1 128,20-1-320,-19-26 641,19 27-353,-20-1-160,0 27-96,-19-1-32,-40 2-96,-1 26-353,-19-1-159,-20 27 159,0-27-288,-20 1-512,-1 26-1057,-17 0-833,-3 0-3267</inkml:trace>
  <inkml:trace contextRef="#ctx0" brushRef="#br1" timeOffset="21945.2551">20128 5418 11018,'-40'0'1025,"40"0"-256,0 0 512,0 0-384,20-27-769,0 27-32,39 0-96,1 0 0,20 0 96,19 0-64,20 0 0,0 0 0,19 0 0,22-26 64,-20 26 0,-22-27 0,1 0 33,-20 27-1,-20-26-128,-18 0 96,-2 26-192,-39 0-193,0-26-95,-20 26 192,0 0-545,-20 0-480,-21 0-385,23 0-992,-43 0-2947</inkml:trace>
  <inkml:trace contextRef="#ctx0" brushRef="#br1" timeOffset="22552.2898">20268 5259 160,'20'-26'1089,"-2"26"128,-18 0-256,0 0-128,21 0-161,-21 0 449,0 0 192,0 0-576,0 0-160,-21 0-321,21 0-128,0-27-288,0 27-224,-18 0 191,18 0 129,-20 27-32,20-27 96,-21 0 289,1 26 415,0 0-448,0 0-192,1 1 1,-1 0-33,20-1-32,-20 1 0,0-2 96,20 3-32,-20-28 192,20 0 96,0 26 33,0-26 191,0 0 161,0 0-161,20 0 97,-20 26-32,20-26-289,0 0-256,19 27-64,1-27-32,-20 25-544,21 3-1026,-2-28-800,-19 27-1378</inkml:trace>
  <inkml:trace contextRef="#ctx0" brushRef="#br1" timeOffset="23027.3171">20883 6107 12363,'19'-26'929,"-19"26"-705,20 0 1218,-20 0-610,0 0-671,0 0-193,0 0 32,-20 0 0,20 26 0,-39 0-32,19 2 0,0-3 64,-1 30-32,3-30 32,-2 2 160,20-1-96,0 0-64,0 2 128,38-28 32,-17 26-32,19-26-32,19 0-288,-19 0-384,-1 0-641,1 0-2050,-20 0-4965</inkml:trace>
  <inkml:trace contextRef="#ctx0" brushRef="#br1" timeOffset="23943.3689">22033 5815 128,'21'-26'320,"-21"26"192,20-26 1731,-20 26-97,0-26-865,20 26 0,-20 0-64,0 0 96,20-28-160,-20 28-320,0 0-192,0 0 64,0 0-1,0 0-127,0 0-129,0 0-95,0 28 31,0-28-32,-20 52-64,0 1-191,0 0-1,-1-1-96,-17 28-128,-3 0 96,3-1 96,-3 28-64,1-1 32,1 0 32,-1-28-64,0 29-64,21-28 64,-21 29-32,20-31 96,-1 4-64,3-29 32,-2 2-32,20-2 0,-21 1 0,21-26-96,0-1 32,0 1-97,-20-2 129,20 2 0,0-27 32,0 0 32,0 0-64,0 27 32,0-27 64,-20 0-128,20 0 64,0 26 0,-18-26 0,-3 27 64,21-27-96,0 0 0,0 27 0,0-27-96,0 0-352,0 0-321,0 0-352,21 0-513,-21-27-159,0 27-1,0 0 449,0 0 768,0-27-512,0 27-2563</inkml:trace>
  <inkml:trace contextRef="#ctx0" brushRef="#br1" timeOffset="24267.388">21499 7141 8584,'18'0'288,"-18"0"0,0 0 2435,0 0-1218,0 26-1281,-18 0 65,18 27 511,-21 0-159,1-26-385,20 25-32,0 1-63,-20-26 127,40 0-160,0-1 64,1-26 129,-3 26-129,22-26 64,1-26-224,-2 0 0,1 26-192,-20-27-417,19 27-288,-39 0-1345,20 0-3043</inkml:trace>
  <inkml:trace contextRef="#ctx0" brushRef="#br1" timeOffset="25696.4698">22094 4675 12299,'-20'0'545,"20"0"-193,0 0 417,20 0 128,0 0-449,19-26-416,21 26 160,-1-26 225,0 0-161,2-1-256,-23 0-32,3 27-321,-21-26-832,0 26-1345,-20 0-1346,0 0-3555</inkml:trace>
  <inkml:trace contextRef="#ctx0" brushRef="#br1" timeOffset="25963.4851">22312 4597 4548,'19'26'288,"1"0"225,0-26 640,21 26-513,-23 2-576,23-2-32,-21 0 161,0 26 543,-20 2-255,19-1-193,-19 0 353,0-26 576,-19-2 288,19 3 97,-20-2-257,-21 2-192,21-3-448,-18-25-545,17 0-64,-19 0-192,21 0-192,-1 0-289,20-25-224,-20 25-704,20-28-1762,20 28-2499</inkml:trace>
  <inkml:trace contextRef="#ctx0" brushRef="#br1" timeOffset="26244.5011">22730 4465 12203,'0'0'-512,"0"0"544,0 25 993,0 2-257,0 26-511,0 0-1,0-1 577,0 2-1,18-1-415,-18 26-257,20-26-128,0-26-128,1 26-545,-1-28-1249,-2 29-1601,23-54-2434</inkml:trace>
  <inkml:trace contextRef="#ctx0" brushRef="#br1" timeOffset="26713.528">23066 4729 13292,'0'-54'481,"0"28"-289,-20 26 1377,20 0-1184,-19 0-578,19 0-191,0 26 256,-20 2 64,20 24 64,0 0 32,20 2-64,-1-1 64,21-26 32,-20 26-64,0-28-32,-1 3 160,21-28 0,1 0 32,-3 0 129,-17 0-225,-1-28-64,0 3 128,-20 25-160,0-27 0,0-26-32,0 0-97,-40-26 65,-1 26-64,2-1 224,-1 2-64,1 52 64,-1-26-32,0 26 64,21 26 1,-21-26-194,40 26 1,0 0 32,0 2 160,20-2 129,19 0 63,1 1-160,0-2-32,-1 3-128,1-2-128,-1-26-32,-19 26-481,1-26-1121,-1 0-1313,0 0-5349</inkml:trace>
  <inkml:trace contextRef="#ctx0" brushRef="#br1" timeOffset="27088.5491">23543 4887 12523,'0'0'-1473,"0"0"2338,0 0 64,-20 0-961,20 0 32,-20 27 32,20 0 32,0-1-32,0 1-64,0-2-257,20 3 193,0-2 128,19-26 129,-19 28 319,1-28 129,-1-28-33,-2 28-127,-18-26-33,0-2-224,0 3 0,-18-2-96,-2 1-96,-1-1-96,1 0-320,0 1-993,1 26-2083,-1-26-4707</inkml:trace>
  <inkml:trace contextRef="#ctx0" brushRef="#br1" timeOffset="27571.577">23959 4994 13965,'0'0'672,"0"0"-896,0 0 865,0 25 63,0-25-672,0 28 0,0-2-192,0 2-192,0-3-225,-19 28-800,19-26-833,-20 0-2402</inkml:trace>
  <inkml:trace contextRef="#ctx0" brushRef="#br1" timeOffset="28046.6041">24238 4465 14477,'19'-80'-801,"-19"53"417,-19 0 1057,19 27-417,-20 0-608,20 0 191,-20 27 161,0 0 33,20 25 31,-21 28 0,21 0-96,0-28-161,21 28 1,-1-27-352,0 0 95,0-27 257,19 27 288,1-53 257,-1 27 31,1-54 160,0 27 33,-19-27-353,-3 1-32,2-28-96,-20 2-64,0 26-256,0-28-256,-20 2 224,-19-1 224,-1 26 128,0 1 0,1-1 128,-21 27-64,21 0-128,19 27-64,0-27 0,-1 26 64,21 1 96,0 26-160,21-27-32,-1 0-128,0 28-385,19-28-992,1 1-2115</inkml:trace>
  <inkml:trace contextRef="#ctx0" brushRef="#br1" timeOffset="28263.6155">24635 4755 13933,'39'0'-160,"-39"0"608,20 27 1250,-20-2-962,0 3-640,20-2-160,-20 0-288,0 28-385,20-28-576,-20 1-1442,20-27-3523</inkml:trace>
  <inkml:trace contextRef="#ctx0" brushRef="#br1" timeOffset="28544.6317">24694 4278 6950,'20'-27'8392,"0"27"-9897,-20 0 2594,20 0-32,-20 0-417,19 0-287,21 27 383,-20 26 193,19 1-288,-19-2-193,0 28-384,1 0-32,-1-2-320,-20-24-289,0 24-512,0 2-448,-20-26-1442,-1-1-1697,1 0-3748</inkml:trace>
  <inkml:trace contextRef="#ctx0" brushRef="#br2" timeOffset="81054.6361">20069 9311 1889,'19'0'993,"-19"0"96,0 0 673,0-25-32,0 25-289,0 0-416,0 0 0,0 0 0,0-27-96,0 27 0,0 0-225,0 0-159,0-26-225,-19 26-32,19-27-95,0 27-97,-20-27-32,20 27-64,-20-26 0,-20 26 0,21-26-64,-42 26 0,23 0 0,-23 0 31,2 26-63,-1 0-96,1 1-32,0 0-32,-1-1 0,21 26 191,-22-25 33,21 27 0,1-1 32,19 0 0,0 1 0,-19-1 0,39 26 0,-20 1 0,20-28 0,20 28 32,-1-28 32,21 28 33,19-27-33,2 0-64,-3 1 32,23-29 32,-2 3 0,0-28 32,20 0 128,1 0 96,-21-28-63,20-24-129,-20-1 32,2-27 0,-22 0 32,1 1-64,-21-1 33,-19 1-161,0-26 32,-20 25 32,-20 0 320,-20 27 257,-19-1-33,0 2-191,-22 25-353,22 1-128,-20 26-1025,19 0-833,21 26-4292</inkml:trace>
  <inkml:trace contextRef="#ctx0" brushRef="#br2" timeOffset="84265.8197">19851 10081 1217,'0'0'1345,"0"0"-224,0 0-224,20 0-353,-20 0-416,0 0-320,0 0-801,0 0-1729</inkml:trace>
  <inkml:trace contextRef="#ctx0" brushRef="#br2" timeOffset="84460.8309">19909 10480 448,'0'25'1217,"0"-25"-480,0 0 32,0 27-129,0-27 33,0 0-257,0 26-384,0-26-192,-20 26-1057,20-26-1826</inkml:trace>
  <inkml:trace contextRef="#ctx0" brushRef="#br2" timeOffset="84581.8377">19851 10770 2146,'0'54'1025,"0"-29"-1,0-25-447,0 28-481,0-28-769,0 25-2241</inkml:trace>
  <inkml:trace contextRef="#ctx0" brushRef="#br2" timeOffset="84727.8459">19871 11114 2402,'0'27'0,"0"0"64,0-27 96,0 26-32,0-26-736</inkml:trace>
  <inkml:trace contextRef="#ctx0" brushRef="#br2" timeOffset="85073.8659">19930 11724 352,'20'0'96</inkml:trace>
  <inkml:trace contextRef="#ctx0" brushRef="#br2" timeOffset="85686.8999">19989 12413 64,'0'27'-63</inkml:trace>
  <inkml:trace contextRef="#ctx0" brushRef="#br2" timeOffset="86141.9271">19950 12810 832,'0'27'1538,"0"-27"63,0 27-512,0-27-192,0 25-545,0-25-127,0 28 415,0-28-95,0 0-353,0 27-192,0-27 32,0 25-352,0-25-1378,0 0-2338</inkml:trace>
  <inkml:trace contextRef="#ctx0" brushRef="#br2" timeOffset="86284.9351">19930 13156 4548,'0'25'2146,"0"-25"-2146,0 27 32,0-27 0,0 26-224,20-26-673,-20 0-801,0 0-992</inkml:trace>
  <inkml:trace contextRef="#ctx0" brushRef="#br2" timeOffset="86435.9428">20029 13261 3010,'0'0'1826,"0"0"-1442,0 27 417,0-27-192,0 0-673,0 25-2467</inkml:trace>
  <inkml:trace contextRef="#ctx0" brushRef="#br2" timeOffset="86882.9694">20029 13156 8199,'0'0'481,"-20"-28"-193,20 28 1314,0 0-33,-20 0-896,20 0-513,0 0 160,20 0 577,-20 28-256,0-3-257,20-25-64,-20 27 33,20-1 95,-20 28-96,0-29 1,0 28-1,0 2-32,0 24 161,-20-26-321,20-1 0,0 1-96,-20 1-32,20-2-64,0-26-32,20 1-416,-20-27-97,0 27-512,0-27-1602,0 0-2818</inkml:trace>
  <inkml:trace contextRef="#ctx0" brushRef="#br2" timeOffset="87713.0158">20049 14241 3843,'-20'0'1890,"0"0"-1410,20 0 1378,-20 0 833,1-25-545,19 25-1185,-20 25-353,0-25 65,20 0-161,-21 27-319,21-1-129,0-26-64,21 54 0,-21-29 0,40 2-32,-21 26 64,1 0-32,0 1 0,0-1 0,-20-28 0,20 3 0,-20-2 64,0-26 128,-20 0-32,0 0 0,-20 0 0,1 0-96,19-26-96,-1-2 0,1 3-96,20-28-192,0 25-97,20-24-127,1 25-33,19-26-191,-21 26 159,21 2 1,-20-29 319,0 28 257,-1-1 32,-19 27 160,0 0 129,-19 0-161,-1 0-352,0 27-1,-20-27-255,21 26-833,-1 1-1122,0-27-2561</inkml:trace>
  <inkml:trace contextRef="#ctx0" brushRef="#br2" timeOffset="88045.0359">20227 14373 14413,'-20'27'1089,"0"-1"-961,1-26 929,19 27 257,-20 0-1026,20-1-256,0 0-64,20 2-288,-1-3-289,21 3-320,-20-28-96,21 0 96,-23 0 385,3 0 287,-1 0 193,0 0 160,-20-28 129,0 3 287,0-3 193,-20 2-321,0 0-96,-1-1-159,3 27-33,-2-27-160,-1 1-129,21 26-511,-20 0-930,20 0-1409,0 0-2114</inkml:trace>
  <inkml:trace contextRef="#ctx0" brushRef="#br2" timeOffset="88283.0494">20406 14453 6309,'20'27'1922,"-20"-1"-192,0 0 576,0 2-961,0-3-704,0 3-417,0-3-256,20 3 32,0-2 0,0-26 0,19 26 32,-19-26 128,20-26 129,-21 0-1,1-2 96,0-25-127,0 0 191,-40 1-32,0-2-320,0 1-224,-19 1-576,-21-1-642,21 1-3138</inkml:trace>
  <inkml:trace contextRef="#ctx0" brushRef="#br2" timeOffset="89070.0944">19810 9842 11851,'-39'0'768,"39"0"-1024,-20 0 384,0 0-96,0 0-288,0 0-961,1 0-353,-1 0 65,0 0-3139</inkml:trace>
  <inkml:trace contextRef="#ctx0" brushRef="#br2" timeOffset="89452.1159">17727 9948 6566,'-41'0'993,"21"0"-1186,0 0-799,1 0 351,-1 0-544</inkml:trace>
  <inkml:trace contextRef="#ctx0" brushRef="#br2" timeOffset="89662.1284">17012 9922 2722,'-61'0'384,"43"0"-287,-2 26 703,0-26-832,-1 0-2114</inkml:trace>
  <inkml:trace contextRef="#ctx0" brushRef="#br2" timeOffset="90403.1708">15066 9842 2081,'0'0'-320</inkml:trace>
  <inkml:trace contextRef="#ctx0" brushRef="#br2" timeOffset="90613.1827">14927 9842 5349,'-20'0'-97,"1"0"-383,-1 0 96,20 0 448,-20 0-64,20 27-705,0-27-1473</inkml:trace>
  <inkml:trace contextRef="#ctx0" brushRef="#br2" timeOffset="90953.2019">14431 9764 960,'-41'0'97,"41"-27"-194,0 27-191,-18 0 0,18 0-64</inkml:trace>
  <inkml:trace contextRef="#ctx0" brushRef="#br2" timeOffset="91883.2554">14093 9816 4260,'0'0'1569,"0"0"-256,0 0 417,0 0 448,20 0-929,0-27-576,20 27-257,-1-25-160,1 25-224,-1 0 0,1 0-64,-19 0 0,17 0-224,-18 0-320,1 0-193,-21 0-192,0 0-128,0 0 64,-21 0 0,21 0-288,-20 25-225,2-25-992</inkml:trace>
  <inkml:trace contextRef="#ctx0" brushRef="#br2" timeOffset="92560.2932">13100 10108 2370,'21'-27'1281,"-1"27"-1089,0 0 1602,-20 0 480,18 0-1313,3-27-641,-1 27-160,20 0-32,-21 0-63,1-26-65,20 26-257,-20-26-608,19 26-672,-19-26-1089,-20 26-1633</inkml:trace>
  <inkml:trace contextRef="#ctx0" brushRef="#br2" timeOffset="92979.3181">13576 9976 10281,'-18'26'1506,"18"-26"-2051,0 0 449,0 0 352,18 0-288,-18 0-1249,0 0-1890,20 0-3203</inkml:trace>
  <inkml:trace contextRef="#ctx0" brushRef="#br2" timeOffset="93202.3309">13677 9764 2306,'0'0'6822,"19"25"-6854,-19-25 192,20 27 705,-20 26-96,20-26-513,-20 25-128,20-24-128,-20 24-32,20-26-160,-1 28-993,-19-28-673,20-26-1025</inkml:trace>
  <inkml:trace contextRef="#ctx0" brushRef="#br2" timeOffset="93592.3531">13914 9816 7815,'0'0'512,"0"-27"-416,20 27 1890,-20-25-865,0 25-1024,0 0-97,0 0-33,0 0-191,-20 0-32,0 25-128,2 2 127,18-1-63,-21 1 128,21 0 64,0-1 96,21 28 0,-3-28-385,2 0-63,0-26 31,1 26 321,17 1 96,-17 0 192,-1-27 193,0 26-1,-20-26 385,0 27 224,-20 0 64,0-2 32,-1 3-96,-17-28 0,17 25-449,1-25-480,0 0-320,2 0-1186,18 0-2465,-21 0-4485</inkml:trace>
  <inkml:trace contextRef="#ctx0" brushRef="#br2" timeOffset="94963.4314">19771 9657 1153</inkml:trace>
  <inkml:trace contextRef="#ctx0" brushRef="#br2" timeOffset="98461.6317">15443 15406 11498,'-20'-25'1057,"1"-28"-224,19 26 256,-20 27-32,0-27-608,0-1-1,0 28-288,1 0-128,-1 0-64,-21 28 32,21-1-96,0 26 96,2 26-64,18-26 0,-21 1 64,42 24 32,-21 2-32,38-28 0,-18 2 0,41-1 64,-22-28-32,21 3 64,-1-28 64,20-28-32,-18 28 33,-2-52-65,-19 26 0,-22-28-32,3 2 0,-1-28 0,-40 27-32,20 1 0,-39-1-160,-1-1-256,-19 29-129,-22-2 161,22 1 480,-20 26-128,19 26 96,21 1-192,-2-2 64,1 2 32,40 0-32,0-1-32,20 1 96,21 0 32,-1-27-64,19 25 0,-19-25-96,19 0-160,0 27-641,-19-27-1826,1 0-2498</inkml:trace>
  <inkml:trace contextRef="#ctx0" brushRef="#br2" timeOffset="98864.6548">15959 15804 768,'-20'0'8841,"0"0"-8329,20 0-160,-19 26 705,-1-26-448,20 27-673,0-2 0,0 3 0,0-1 64,0 0 0,0-27 0,20 25-32,-1-25 96,1 0 32,0 0 96,21 0 192,-23 0 225,2-25-32,0-29-97,-20 26-96,0-24 65,-20 26-129,0 0-288,2 26-96,-23-28-160,21 28-96,0 0-1026,1 0-2081,-1 28-4548</inkml:trace>
  <inkml:trace contextRef="#ctx0" brushRef="#br2" timeOffset="99478.6899">16455 15910 9192,'0'0'1890,"0"0"-1313,0 0 1120,0 0-191,0 0-1058,0 27-384,0-27 0,-20 27-32,20-2-32,0 3-224,-18-3-128,18 2-577,-21 26-833,21-26-928,-20-2-1442</inkml:trace>
  <inkml:trace contextRef="#ctx0" brushRef="#br2" timeOffset="99990.7191">16813 15381 12139,'19'-80'897,"-19"80"-545,-19-27 193,-1 27-193,0 0-96,-20 27-224,21 0-192,-1-1-480,0 26 255,20 2 161,0-1-128,0 26-1,0 1-383,0-2 223,20-24 321,19-1 128,-19 0 96,20-26 32,-20 0 128,-1-27 545,21 0 128,1 0-161,18-27-63,1 0 32,-21-26-33,-19 0-223,0-1-65,-20-24-96,0 24-96,-40 1-160,1 1-96,-1 25-192,-19-26-32,-2 53 159,2-27 161,19 27 97,-19 27-97,19 0 0,20-1-32,0 1-33,20 0 65,0-2-32,40 28 97,-20-53-33,39 27 0,-19 0-32,19-1-385,2 0-768,-23-26-1217,3 26-2499</inkml:trace>
  <inkml:trace contextRef="#ctx0" brushRef="#br2" timeOffset="100185.7301">17389 15698 10441,'20'52'3716,"-20"2"-3043,0-1 63,-20 0 289,20 1-1217,0-29-1442,0 3-2369,0 24-6439</inkml:trace>
  <inkml:trace contextRef="#ctx0" brushRef="#br2" timeOffset="102787.8792">14807 15698 2370,'20'0'3651,"-20"0"-3587,0 0 1089,0 0 705,0 0-224,0 0-481,0 0-224,0 0 0,0 0-129,0 0 1,0 0-321,0 0-191,-20 0-97,20 0-160,0 0 32,-18 26-64,18-26 96,-20 0-96,-21 0 32,21 0-64,-19 26 64,-21-26-64,21 0-64,-21 28 0,1-28 0,-2 0-64,2 26 64,0-26 96,-1 0-32,-19 0 32,20-26 0,-1 26 64,-20-28-96,22 2 0,-3 0 160,-18 0-192,20-1 192,-22-26 96,2 26-64,21-25-64,-23-1 64,2-1-32,0 2 1,0-1-161,-21-27 192,21 1-128,19-1 0,-19 2 32,18-2 0,-18 1-32,20-28 0,-20 27 32,19-26 0,1 0 32,-1-26 0,1 27 96,-20-27-160,18-1-32,2-1 65,0 2-65,-1 27 0,1-27 0,-2-1-32,23 1-33,-23-2 97,2 1-96,-1 29 128,1-29-384,19 1 512,1-2-96,-1 29-128,-19-27 129,38 25-1,-19 1 128,1-1-96,-21 2-64,21 26-160,-1-28 288,-19 29-224,19-2-32,-1 0 64,3 0-64,-3 28 128,2-28-32,-1 28-128,20-2 224,-19 1-160,19 26 96,0 2-128,0-3 32,0 3-32,1 25 96,19 0-96,0 0 0,0 0 32,0-28-32,0 28-128,0 0 63,0 28 33,0-28 0,0 0-64,0 0-64,0 0-64,0 0 31,0 0 161,0 0 192,0 0-128,0 0 64,0-28-32,0 28-32,0-26 64,-20 26 0,20-26-32,0 26 0,-20 0-32,20-27 0,0 27 64,0-27-32,0 27-32,0-26 32,0 26 64,0-26 0,0 0 1,0 26-33,0-28 64,20 2 0,-20 0 32,0-1-64,-20-26 64,20 26 0,0 2-128,0-29 64,-20 1-96,20 26 32,0 2 0,-21-28 32,21 26-96,0 0 64,-18 1 0,18 26 0,0 0-96,0-27 0,0 27-96,0 0 32,0 0-33,0 0 1,0 0-128,0 0-321,0 27-320,0-27-832,0 26-2051,0-26-4836</inkml:trace>
  <inkml:trace contextRef="#ctx0" brushRef="#br2" timeOffset="103184.9017">10361 10612 8199,'-20'26'993,"20"-26"128,0 0 96,0 0 161,0 0-33,20-26-865,0-2-255,0 2-97,0-27-32,-1 0 64,21 1 32,-20-28 32,1 26-63,-3 1-161,2 1 32,1 25 64,-21 1-32,0-1-32,0 0-64,20 27 32,-20 0-32,0 0-64,0 0-129,0 0 193,20 27 225,-20 0-129,39-1 64,-19 1-96,0 25 32,19-24-64,1-3 0,-20 2-288,19 26-930,-19-26-2978</inkml:trace>
  <inkml:trace contextRef="#ctx0" brushRef="#br2" timeOffset="107738.1621">2639 2981 320,'-100'-107'640,"42"80"161,-3-26 288,22 1-288,-1-1-641,20-1-96,-19 28-352,19-26 128,0 25 384,0-25 256,-1 24 417,3 3 256,-2-3-384,-21 2 288,21 1-416,20-3-353,-18 1-128,18 1-128,-20-1 0,20 27-32,-21-27 96,1 2 385,20-2-65,0 27-416,-20-26 0,20 26 0,0-27-64,0 27-160,0 0 32,0 0-353,-20 0 33,20 0 319,0 0 129,0 0-128,0 0-865,0 0-833,0 0-352,0 0 192</inkml:trace>
  <inkml:trace contextRef="#ctx0" brushRef="#br2" timeOffset="108971.2318">2084 2238 2914,'18'-27'1153,"-18"27"417,0 0-161,0-25-480,-18 25-384,18 0-193,-20 0-352,20 0-96,0 25-64,-21-25-129,21 27-63,0-27-257,21 27-127,-1-1 31,-2 1 257,23-27 320,-1 0 448,-22 0 192,3-27 257,-1 1 160,-20-1-64,0 27-64,-20-27-97,-1 2-480,-17-2-127,18 27-33,-21 0 64,23 0-96,-2 0-128,20 0-65,-21 0-319,1 27-161,20-2-31,0 2 191,0 0 97,20-1 224,21 1 32,-3 1 96,3-3 448,-21-25 353,-2 0 128,3 26 32,-21-26 576,0-26-768,-21 26-609,3-25 64,-2-3 0,-21 28-128,21 0 128,2 0-224,18 0 0,0 0-96,-20 0-32,20 0-96,0 0-129,0 0 97,0 28 192,0-28 96,0 25 0,0-25 0,20 0 96,-2 26 64,-18-26 129,20 0 159,-20 0 321,0 0 31,0-26-415,0 26-193,-20-25-96,20 25-32,0 0-96,-18 0-128,18 0 64,0 0 0,0 0-192,0 0-97,0 0 65,0 0 224,0 0 32,0 0 160,0 0-128,18 0 192,-18-28-128,0 28 64,0 0-32,0 0 32,0 0-160,0 0-96,0 28-64,0-28 96,-18 0 0,18 0-33,0 25 97,0-25 32,0 26-32,0-26-32,18 28 32,-18-28 128,20 0 96,-20 0 65,0 0 223,0 0-192,0-28-160,0 28 0,0-26-64,-20 1-224,20 25-32,-18-28-160,-2 28 31,20 0-31,-21 0 64,1 28-33,0-3 65,0-25 160,20 26 32,-19 2 0,19-3 128,0-25 96,19 0 160,1 0 193,-20 0 63,20 0-95,0 0-193,-20-25-192,0 25-64,0 0-929,0-28-3587</inkml:trace>
  <inkml:trace contextRef="#ctx0" brushRef="#br2" timeOffset="117972.7466">9626 6769 11594,'0'26'-352,"0"28"192,0-1 160,20-1 160,-20 29 160,20-3-31,-20 2 63,0 0 353,0-2 63,0 2 33,0 0-320,-20-26-225,20-2-96,0-52 96,0 28 193,0-28 95,0 0-95,0-28-225,0 1-256,0 2-64,0-29-96,0 1-97,20 0 1,1-1-64,-1 29 192,-2-2 95,2 27 130,21 27 95,-21-2 160,-1 29 64,-19-1-95,20 26-65,-20-26-160,20 2 64,-20 23-96,0-52-64,0 28-256,0-54-513,0 26-1313,0-26-3395</inkml:trace>
  <inkml:trace contextRef="#ctx0" brushRef="#br2" timeOffset="118341.7687">10162 6849 9128,'0'0'1185,"0"0"-480,0 0 864,0 28-351,-20-3-258,20 2-351,-20 53-32,20-28 63,-18 54-159,18-27-193,0 1-192,0-1-64,18-26 0,2 0 64,0 26-256,1-52-160,17 1-577,-17-3-128,19-25-1057,-20 0-2530</inkml:trace>
  <inkml:trace contextRef="#ctx0" brushRef="#br2" timeOffset="118557.7811">10302 7246 12235,'19'0'961,"1"27"-128,0-1 864,20 1-351,-20-2-706,19 2-383,1 0-290,-1 26 130,2-26-290,-21-27-63,18 26-384,-17 0-610,-1-26-1312,0 0-929,0 0-225</inkml:trace>
  <inkml:trace contextRef="#ctx0" brushRef="#br2" timeOffset="118723.7899">10620 7246 10473,'-40'27'1538,"19"-1"-1442,-17 1 1185,17 25 577,-19 1-961,20 1-737,1-2-128,-1-24-545,20 24-351,20-24-738,-20-28-1601,19 25-1826</inkml:trace>
  <inkml:trace contextRef="#ctx0" brushRef="#br2" timeOffset="118983.8055">10600 6822 14541,'38'0'160,"-17"27"385,19 1 704,-20 24-32,19 0-672,-19 2-513,0-2 0,0 28-64,-1-1 32,-19-26 64,0 26-128,0-26-256,-19 1 63,-1-2-63,0-24-417,0-3-448,0 2-1345,1 1-3940</inkml:trace>
  <inkml:trace contextRef="#ctx0" brushRef="#br2" timeOffset="119971.8619">15423 16520 544,'-39'0'-416</inkml:trace>
  <inkml:trace contextRef="#ctx0" brushRef="#br2" timeOffset="120381.8855">15384 16388 2626,'-20'0'2306,"20"0"-256,0 0 0,-20 0-160,20 0-289,-20 0-416,20 0-352,0 0-32,0 0-96,0 0-289,0 0-128,0 0 65,20-28-33,0 28-160,20 0-32,-1-27 0,21 27-96,19 0 32,1 0-64,19 0 65,40 0 63,-1-25 0,22 25 160,-2 0-64,2-27-64,18 27-128,-20 0-64,-18 0 32,-1 0-128,-40 0-256,-19 0-97,-1 0 1,-39 27 192,-21-27-97,1 25-95,-20-25-97,0 0-608,0 0-1089,-20 0-3139</inkml:trace>
  <inkml:trace contextRef="#ctx0" brushRef="#br3" timeOffset="127847.3119">19672 9605 544,'0'0'1345,"0"0"97,0 0-225,0 0-545,0 0-159,0-27-33,0 27 1,0 0 191,0 0 129,0 0-32,0-26 32,0 26-225,0 0-127,0 0-1,0 0-256,0-27-64,-20 27-64,20 0 65,0 0 191,0 0 160,0 0 161,0 0 160,0 0-289,0 0-224,0 0 97,0 0-33,0 27-64,20-27-31,-1 0-97,-19 26 32,40-26-32,-20 27-32,0-2-64,-1-25 64,21 27-63,-19 0 31,17 26 32,3-26-32,-21-2-32,19 2 0,1-1-32,-20 1 0,19 0 64,-19-1-96,0 0-32,-20-26 128,20 0-96,-20 28 32,20-28 32,-20 0-64,0 0-32,0 0-32,0 0-128,0 0-192,-20 0-65,20 0-512,0 0-704,-20-28-1795,20 28-1440</inkml:trace>
  <inkml:trace contextRef="#ctx0" brushRef="#br3" timeOffset="128316.3393">20029 9445 2498,'0'-25'2082,"0"25"-545,-20 0-95,20 25 191,-20-25-512,20 0-704,-19 25-1,19-25 129,-20 28-97,0-1-64,-1 0-159,1-1-65,2 1 224,-23 25 0,1 1-191,21-26-97,-21 25 96,0 1 64,21-26-32,-1 26 33,-20-27 31,20 2 64,1-2-64,-1 0-191,20-26-97,0 26 32,-20-26-64,20 0-417,0 0-736,20 0-1089,-20 0-1954</inkml:trace>
  <inkml:trace contextRef="#ctx0" brushRef="#br3" timeOffset="130654.472">17547 7141 3843,'0'-28'1217,"0"28"481,0 0 576,0 0-736,0-26 31,0 26-512,0 0 0,0 0-96,0 0-353,0 0-127,0 0-225,0 0-224,-19 0-128,19 0 32,0 0 0,0 26 0,0-26 32,19 28-32,-19-28 64,0 0-64,20 0 32,-20 0 0,20 0 0,-20 0-32,20 0 64,-20 0 96,0 0-64,0-28 0,0 28 0,-20-26 0,20 26-32,-20-26 0,0 26-64,20 0-32,-19 0-32,-1 0 31,20 0 1,-20 0-32,20 26 64,0-26-32,20 0 32,-20 26 96,20-26-32,-1 0 32,1 0-32,-20 0 64,20 0-64,-20 0 0,0 0 96,0 0-160,-20 0-96,0 0 32,20 0 32,-19 0-32,-1 0-64,20 0-545,0 0-640,0 0-1506,0 0 352,20 0-2497</inkml:trace>
</inkml:ink>
</file>

<file path=ppt/ink/ink1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03:59.72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FF00"/>
    </inkml:brush>
    <inkml:brush xml:id="br2">
      <inkml:brushProperty name="width" value="0.05292" units="cm"/>
      <inkml:brushProperty name="height" value="0.05292" units="cm"/>
      <inkml:brushProperty name="color" value="#0000FF"/>
    </inkml:brush>
    <inkml:brush xml:id="br3">
      <inkml:brushProperty name="width" value="0.05292" units="cm"/>
      <inkml:brushProperty name="height" value="0.05292" units="cm"/>
      <inkml:brushProperty name="color" value="#FF00FF"/>
    </inkml:brush>
    <inkml:brush xml:id="br4">
      <inkml:brushProperty name="width" value="0.05292" units="cm"/>
      <inkml:brushProperty name="height" value="0.05292" units="cm"/>
      <inkml:brushProperty name="color" value="#00FFFF"/>
    </inkml:brush>
  </inkml:definitions>
  <inkml:trace contextRef="#ctx0" brushRef="#br0">1288 6716 10473,'-38'0'353,"17"27"-449,1-27-32,0 0 576,20 0 929,0 0-704,0 0-577,0 0 0,0-27 160,20 27-31,0 0-129,1 0 0,-1 0 32,18 0-64,23 0-32,-2 0-32,0-27 0,1 27 0,-1 0-384,2 0-289,-23 0-384,3-26-192,-3 26-97,-17 0-703,-1 0-1699</inkml:trace>
  <inkml:trace contextRef="#ctx0" brushRef="#br0" timeOffset="275.0156">1726 6531 9288,'-59'0'705,"38"0"-225,21 0 225,0-27 416,0 27-512,0 0-417,21 0-160,17 0 0,3 0 0,18 0 64,-19 0 128,19 27-96,1-27-128,-21 26-256,1 1 480,-19-27-320,-1 25 128,-20 2 161,0 0 159,-20-1-64,-1 1 0,-19 0-127,1-1-193,-1 0-321,0 2-736,1-3-1441,-1 2-2051</inkml:trace>
  <inkml:trace contextRef="#ctx0" brushRef="#br1" timeOffset="18748.0721">4366 5947 3363,'20'0'2882,"-20"0"-3298,0-26 512,20 26 449,-20 0 736,0 0-801,0 0-223,0 0 607,0 0 450,0 0-129,0-26-417,0 26-191,0 0 32,0 0-129,0 0-192,0-27 97,-20 27-1,20-27-128,-20 27-224,0 0-128,-1-26 0,3 26 0,-22 0 0,19 0 96,-17 0-96,17 0 32,-19 0 0,20 0-32,-19 0 32,-1 26 32,1-26 0,-1 27-1,0-27 1,1 27-32,-2-27-64,3 26 96,-3 0 0,21 0-64,-20 1 32,21 0 32,-1-1-32,0 1 32,20-2 32,-20 29-32,0-28 0,20 1 32,-19-2-32,19 30 64,0-30-32,0 29 32,0-26-32,0-2 0,0 26 0,0-25 32,0 26-32,0-26 32,19-2-128,-19 2 96,20 0 0,-20 26 0,20-26 32,-20-1 0,20 0 64,-20 2-32,20-3-32,-1 2 0,1 1 32,0-3-64,0 2 64,21-1 64,-23 0-32,23-26-63,-1 28-1,-21-2-32,21 0 0,-20-26 0,19 26-32,-19 0-97,20-26 1,-1 0 96,1 28 64,-20-28 0,19-28 64,2 28-96,-1-26 32,-1 26 32,1-26-31,-1 0 31,1 0-32,-20 26 128,0-28 32,19 2 128,-19 0-64,0-1 1,1 2-33,-1-30-64,-2 30 0,2-3 0,1 2 129,-1-27-33,-20 26 32,20-26 97,-20 26-97,0-25-160,0-1 513,0 26-513,-20-25 128,20-2 0,-20 0-160,20 2 32,-21-1-64,1 0 0,2-1-160,-2 2 128,-1-1-32,1 26-96,-20 1 32,21 0-64,-21 0 0,0 26-128,1 0-673,19 0-416,-21 0-801,23 26-2435</inkml:trace>
  <inkml:trace contextRef="#ctx0" brushRef="#br1" timeOffset="24277.3886">16396 436 6918,'0'-25'320,"0"-2"1058,0 1 1536,21-1-1248,-21 0-993,0 1 31,0 26-255,0-27-289,18 54 192,-18-27 161,0 53-161,20 0-128,-20-1-64,0 28-160,0-1 96,0 1-63,-20 0 31,20-27-64,-18 1 96,18-29 32,0-25 352,0 0-31,0 0-449,0-25-96,0-29-1,0 1 1,0-27-224,0 0-224,18-24-225,-18 24 481,20-27 191,0 29 97,1 24 65,-1 28 95,-2-1 32,3 27 64,19 0 32,-20 27 1,-1-1-65,1 28-64,0 24-128,-20 2-32,20-1-160,0 1-353,-20 0-159,0-28-161,19 1-384,-19 1-417,0-2-1441,0-24-2658</inkml:trace>
  <inkml:trace contextRef="#ctx0" brushRef="#br1" timeOffset="24407.396">16496 623 14541,'-21'-53'96,"21"53"32,0 0 801,21 0-736,17 0-738,-17 0-1633,39 0-2114</inkml:trace>
  <inkml:trace contextRef="#ctx0" brushRef="#br1" timeOffset="24737.4148">17032 491 14509,'19'-28'321,"-19"1"-353,-19 27 1569,19-25-1281,-40 25-320,20 0-32,-1 0 64,3 0-32,-2 0 0,20 25-32,-20 2 32,20 1-64,20-3-129,0 2-255,-2 0 160,23-2-33,-21 3 97,19-1 192,-19-2 96,0-25-64,0 27 192,-20-27 192,0 26-96,0 1 65,-40-27-33,20 27-160,-19-1-64,-1-26-192,19 0-385,-17 0-928,18 0-2146,20 0-4805</inkml:trace>
  <inkml:trace contextRef="#ctx0" brushRef="#br1" timeOffset="25070.4338">17330 516 7302,'18'-80'3235,"-18"55"-3202,-18 25 1600,-23 0-832,21 0-609,-19 0-64,-1 25 96,0 2-96,21 1 1,-1 24-33,20-25-32,0-2 64,20 3-160,19-1-321,-19-2 33,20 2 224,-1-27 32,-19 26 32,1 1 0,-1-27 256,-20 27 96,-20-27 193,-1 26 224,-19-26-193,1 26-95,-1 2-417,1-28 32,-1 0-737,20 0-1121,0 0-1825,20 0-1698</inkml:trace>
  <inkml:trace contextRef="#ctx0" brushRef="#br1" timeOffset="25214.4422">17409 570 11627,'39'0'256,"-19"0"641,-20 25 768,20 3-1184,-20-1-642,0 25-992,0-26-1057,0 1-1121,0 0-3651</inkml:trace>
  <inkml:trace contextRef="#ctx0" brushRef="#br1" timeOffset="25351.45">17508 411 10922,'-20'-80'-961,"20"80"-1281,0-27 2274,20 27-2498</inkml:trace>
  <inkml:trace contextRef="#ctx0" brushRef="#br1" timeOffset="25806.476">17727 570 9833,'-21'0'0,"1"0"2402,0 0-704,0 25-1250,1 3-320,-1-1-96,20-2 0,0 2-96,0-1-352,20 1-65,-1-27 129,21 0 0,-20 0 192,1 0 128,-3 0 0,2-27 32,1 1 0,-21-1-33,0 2 1,0 25 32,0-27-64,0 27-96,0 0 64,0 27 96,0-2-32,0 2-32,0 26 32,0 0 0,20 1-256,-20-2 192,20 28 64,-20-27 160,0-1 224,0 1 609,-20-26 32,0-2-96,-1 2-257,-17 1-223,17-28-225,-19 0-64,1 0-64,-1 0-32,0-28-64,1 28-480,19-27-706,0 2-1024,0-27-1761,20 24-4069</inkml:trace>
  <inkml:trace contextRef="#ctx0" brushRef="#br1" timeOffset="26180.4974">17865 623 1505,'60'-53'7335,"-40"53"-7944,-20-27 1634,19 27 833,-19 27-897,0-2-417,0 3 33,0 24 96,0-25-353,-19 26-128,19-26-64,0-1 64,0-26 129,0 26 319,0-26-415,0-26-193,0 26-161,0-26-95,0-28-96,19 28-32,1-26-225,0 25 161,0-26 384,0 26 320,-1 0 224,1 2 129,-20-3-129,20 28-127,-20 28-1,20-28-96,-20 25-95,0 2-129,0 0-449,21-2-383,-21 3-674,0-1-383,0-2-1282,0 2-1538</inkml:trace>
  <inkml:trace contextRef="#ctx0" brushRef="#br1" timeOffset="26678.5259">18261 463 5701,'21'0'4548,"-1"0"-4324,-20 53 2211,0-26-898,0 0-992,0 26-353,-20-26-128,20 25 64,0-26 0,0 1-64,0-27 96,0 0 193,0 0-642,0 0-191,0-27-65,0 1-127,20-1-161,-20-25 128,20 24 321,-20 3 320,20 25 256,-1-27 449,-19 27 31,0 0-191,20 27-193,-20-2-160,0 3 0,0-1-96,20-2 0,-20 2-32,0-27-32,0 26 32,0 1 0,0-27 0,0 0 32,0 0-32,20-27 32,-20 1 0,20-1 1,-1 2-1,1-2 288,0-1 320,0 3 193,1 25-256,-3 0 95,-18 0-127,20 0-225,-20 25-160,20 3-128,-20-1 0,0-2-640,0 2-513,21 26-769,-21-26-1153,20-1-1377</inkml:trace>
  <inkml:trace contextRef="#ctx0" brushRef="#br1" timeOffset="27248.5584">18699 728 13356,'20'-53'-64,"-20"28"545,0-2 1280,0 27-1473,20 0-288,-20-28 0,0 28 65,20 0 31,-1-25 32,-19 25-32,20 0-64,-20-27-64,0 27-64,0-27-64,0 2-33,-20 25 97,1-28 0,-1 28 64,0 28 32,0-3 0,20-25 32,-20 27 32,20 25 32,0-24 0,0-1-63,0 25-1,20-26-32,0 1-32,0 0-97,0-1-63,-1-26 0,-19 0-352,20 0 31,-20 0-31,0 0-225,0 0 32,0-26 193,0 26 95,0 0 161,20 0 96,-20 0 128,0 0 32,0 0 96,0 0 224,20 0 0,-20 0 129,0 0-33,0 0-96,20 0-256,-20 0 0,19-27 32,-19 27 129,20-27 223,0 27 64,-20 0 1,20 0-1,-20-26 97,21 26-1,-21 26-191,18-26-129,-18 0-224,20 27-64,-20 0-705,20-1-1217,-20 0-2081,0-26-5382</inkml:trace>
  <inkml:trace contextRef="#ctx0" brushRef="#br1" timeOffset="27443.5697">19096 516 12555,'40'-25'-32,"-20"-3"1794,19 28-385,-19 0-736,0 0-65,19 0-127,-19 0-257,0 0-256,0 0-897,-20 0-2402,0 0-4741</inkml:trace>
  <inkml:trace contextRef="#ctx0" brushRef="#br1" timeOffset="27666.5824">19195 119 12203,'20'53'192,"-20"1"609,20-2 1249,-20 1-1057,0 27-545,-20 0-95,20-1-129,0 1-64,0-28-128,0 28-64,0-28-192,0-24-513,0-3-1185,0 2-2082,0-27-6532</inkml:trace>
  <inkml:trace contextRef="#ctx0" brushRef="#br1" timeOffset="30036.718">16992 2054 4644,'20'-55'480,"-20"55"2403,20-25-641,-20-2-1025,0 0-64,-20 2-608,0-3-321,0 1 32,-1 2-95,3 25-97,-22-27-64,19 27-64,1 27 32,-19-27-33,19 52 65,-20-24 0,20-3-96,20 29 96,-19-1-96,19-1 96,19-25-288,1 26 128,0-26 160,20-1 128,-1 0 0,2-26 0,-21-26 32,18 0-160,3-28 96,-21 1-96,0 1 0,-1-1 0,-19 26 65,0-25 191,0-3-64,0 30-64,-19 25-64,19-27-224,0 27 64,0 0 160,0 27 160,0-2 0,19 30-128,1-3 65,0 0-1,20-24-192,-21 24-64,21 1-353,-20 1-576,19-28-1409,-19 0-2371</inkml:trace>
  <inkml:trace contextRef="#ctx0" brushRef="#br1" timeOffset="30289.7324">17409 1708 14093,'20'0'-705,"-20"0"609,0 0 96,0 0-737,19 0-2402,-19 0-2850</inkml:trace>
  <inkml:trace contextRef="#ctx0" brushRef="#br1" timeOffset="30440.7411">17468 2054 1057,'20'78'5509,"-20"-78"-5413,0 27 1505,0-27-928,20 0-1282,-20 0-2209</inkml:trace>
  <inkml:trace contextRef="#ctx0" brushRef="#br1" timeOffset="30757.7589">17765 1840 13100,'0'0'160,"0"0"545,0 0 1377,21 0-1378,-1 0-447,0 0-65,19 0-128,1 27-96,0-27-96,-1 0-385,1 0-736,-20 0-1730,-1 0-3651</inkml:trace>
  <inkml:trace contextRef="#ctx0" brushRef="#br1" timeOffset="30916.7683">17846 1974 10537,'-20'53'33,"20"-26"1088,0-27 768,20 25-1152,-1-25-417,21 0-192,0 27-31,-1-27-97,1 0-353,-1 0-1408,-19 0-3044</inkml:trace>
  <inkml:trace contextRef="#ctx0" brushRef="#br1" timeOffset="31385.7951">18381 1523 8872,'0'0'288,"20"27"129,-20-1 1633,0 1-1026,20 25-735,-20 28-161,0-27-64,20 26 0,-20-26-64,19 26 32,-19-51 32,0 24 0,20-25 96,-20-1 97,0-26-161,0 0-481,20 0-191,-20-26-33,20-1-31,1 2 255,17-2 193,-18 27 160,21 0 0,-2 0 32,-19 27 64,20-27 0,-20 25-32,-1 2 32,-19-1 385,0 28 447,0-28 129,-19 0-192,-21-26-64,0 26-161,-19-26-479,18 27-129,3-27-417,-3 0-1601,21 0-4356</inkml:trace>
  <inkml:trace contextRef="#ctx0" brushRef="#br1" timeOffset="36854.1069">18421 2583 1665,'0'0'1538,"0"0"-546,0 0 162,0 0 31,0 0-128,0 0 32,0 0-96,0 0-32,0 0-129,0 0-127,0 0 64,0 0-65,0 0-63,0 0-96,0 0-129,0 0-32,0-27-95,0 27-97,0 0-32,20 0-64,-1 0-64,21 0 32,-20 0-64,39 0-32,-18 0 32,-1 0 0,-1-25 32,1 25-32,-1 0-32,21 0 0,-1 0-160,-19 0-577,19 0 64,-39 0-736,1-27-865,-1 27-1121,-20 0-4068</inkml:trace>
  <inkml:trace contextRef="#ctx0" brushRef="#br1" timeOffset="38136.1808">18640 2715 640,'0'0'6246,"0"0"-6342,0 0 1986,0 0-417,20 0-1281,-20 0 97,0 0 543,0 27-63,0-27-288,0 26-193,0 1-96,0 0-96,0-27-96,0 26 32,0 0 32,19 0-64,1 1-32,-20 0 0,20-1-32,-20-26-32,20 28 32,-20-28 64,0 0 0,0 26 96,0-52 0,0 26 64,-20 0-96,0 0-32,0 0-32,-19 0-32,-2 0-32,-17-28-128,-3 28 32,2 0-96,-20 0 160,-2 0-161,-18 0 65,0 0 32,0 28 128,0-28-64,-1 26 64,21-26 0,0 25 32,0-25-64,19 28 32,1-28 32,18 25-96,21-25 32,2 28 0,-2-28-1,20 0 1,-21 0-64,21 0 64,0 0 64,0 0 0,0 0 64,0 0 64,0 0 225,0 0-65,0 0 289,0 0-65,0 0-64,0 0-223,0 0 31,0 0-160,0 0 32,0 0 160,0-28 1,-20 28-1,20-25 192,0-3-223,0 3-1,0-1-224,-20-28-64,20 27 192,0 0-160,-19-25 0,19 26 0,-20-1-32,20 0 0,0 1 0,0 26-64,-20 0-385,20 0-383,0 0-738,0 0-1569,0 0 64,0 0-2050</inkml:trace>
  <inkml:trace contextRef="#ctx0" brushRef="#br1" timeOffset="38454.1983">16913 3087 12267,'-20'0'320,"20"0"-223,20 0 767,-20-28-479,38 3-353,-17-1 32,-1-2 64,20-25 160,-21 0-32,1 1-63,20-2-33,-20 1-64,-20 28-96,19-2-32,1 0 64,-20 1 32,0 26-64,20 0 32,-20 0-96,20 0 32,0 26-32,-1 1-64,21 0-737,-19-27-577,17 52-1344,-18-26-3076</inkml:trace>
  <inkml:trace contextRef="#ctx0" brushRef="#br1" timeOffset="45082.5786">17032 3934 7783,'0'0'1089,"0"0"-545,-20 0 1731,20-27-1347,0 27-511,0 0-65,-20-27 129,20 27 31,-20-25 1,-1 25-257,3 0-192,-2-27-64,0 27-64,-21 27 0,2-27 0,-1 52 0,20-25 64,0 26-32,1-1-32,19 1 64,0 1-161,19-28-191,21 28-128,-20-28 191,39-26 97,-18 27 192,-21-27 160,18-27-96,3 27 0,-21-26-96,0-28 0,-1 28 64,-19-28 32,0 28-64,0-26 65,-19 25-1,19 0 192,-20 1 192,20-1-31,0 27-289,0 27-224,0-27 160,0 26 128,20 28 64,-1-29-64,21 28 1,-20-25-97,19-2-96,-19 26 0,20-24-128,-20-28-385,-1 26-416,1-26-736,-20 0-1859,0 0-4419</inkml:trace>
  <inkml:trace contextRef="#ctx0" brushRef="#br1" timeOffset="45277.5895">17389 3775 5925,'0'0'8648,"0"0"-8744,0 0-32,0 0 32,20 0-769,-20 27-2338,20-27-4516</inkml:trace>
  <inkml:trace contextRef="#ctx0" brushRef="#br1" timeOffset="45428.5982">17448 4120 9160,'0'52'1954,"0"-26"-1890,0-26 417,0 28 95,0-28-512,20 0-416,-20 0-1602,0 0-1858</inkml:trace>
  <inkml:trace contextRef="#ctx0" brushRef="#br1" timeOffset="45666.612">17666 3987 11723,'0'27'3363,"20"-27"-3748,0 0 1603,1 25 63,-3-25-961,2 0-256,21 0-64,-21 0-32,0 0-288,-1 27-1122,1-27-1793,-20 0-2818</inkml:trace>
  <inkml:trace contextRef="#ctx0" brushRef="#br1" timeOffset="45811.6198">17745 4120 7975,'-18'52'1441,"18"-26"-1280,0-26 1632,18 28-31,2-28-929,1 0-353,19 0-160,-20 0-223,-1 0-161,1 0-1090,20 0-2625</inkml:trace>
  <inkml:trace contextRef="#ctx0" brushRef="#br1" timeOffset="46379.6526">18480 4014 11883,'0'-54'-32,"0"54"1185,-20-26 801,1 26-1346,-1 0-448,0 0-128,-20 0 257,21 26-33,-21 1-64,20 25-32,-1-25-96,21 27 0,0-28-96,0 26 64,21-24-32,-1-28 32,0 26-64,19 1-64,-19-27 0,20 0-192,-20-27 96,19 27 32,-19-26 31,-20-2 97,20 2-32,-20 0-192,0 0-64,0-2 0,0 2 255,-20-1 194,20 27 159,-20 0 160,20 0-31,-20 27-65,20-1 64,0 2-63,0 24-1,20-26-192,0 2 0,0-2-96,1 28-96,17-29-480,-18 2-417,1-27-704,-1 26-1731,0-26-3650</inkml:trace>
  <inkml:trace contextRef="#ctx0" brushRef="#br1" timeOffset="46618.6654">18699 4066 11627,'0'0'-481,"20"0"641,-20 0 1922,20 0-1441,19 0-289,-19 0 32,0 0 161,20 0 64,-21 0-193,1 0-288,0 0-96,0 0-128,-20 0-705,21 0-1121,-21-27-2434,-21 27-4516</inkml:trace>
  <inkml:trace contextRef="#ctx0" brushRef="#br1" timeOffset="46834.6788">18818 3907 5381,'20'0'256,"0"0"2178,-20 27-64,19-1-1024,-19 28-129,0-2-288,0 2-353,20-2-320,-20-26-191,0 28-97,0 0-385,20-29-832,-20 2-1410,20-27-3010</inkml:trace>
  <inkml:trace contextRef="#ctx0" brushRef="#br1" timeOffset="47131.6947">19235 3748 13356,'0'0'-416,"20"0"608,-20 0 961,0 27-608,0 0-161,0-1 96,19 26 129,-19 2-193,20 26-191,-20-28-129,0 28-64,20-28-32,-20 2-193,0-27-447,0 25-641,20-25-1122,-20-1-2145</inkml:trace>
  <inkml:trace contextRef="#ctx0" brushRef="#br1" timeOffset="52085.9789">20585 226 1729,'-20'-28'-32,"20"28"1025,0 0 512,-20 0-159,20 0-33,0-26-352,0 26-64,0 0-64,0 0-417,0 0-256,0 0-32,0 0 257,0 0 95,0 26-32,20-26 97,-20 0-129,0 28-95,0-3-33,20 2-32,-20-1 32,0 1-95,19 0 31,-19 26-160,20-28-32,-20 30 32,20-3-32,-20 0 32,0 3-32,0 23 64,20-24 96,-20 26-63,0-2-1,21 1-96,-21 1 64,0 25-64,18-23 32,-18-5-32,0 4 0,20-2-32,-20-26 32,0 26 64,0 1-96,0 0 64,0 0-32,0-1-32,0 1 64,0 25-32,0-26-64,0 1 32,0 0 32,-20-2-32,20 29 0,0-27 32,0-1 0,0 1-32,0-2 32,0 2 0,0-26-64,0-1 32,0 0 32,0 26 0,0-27-32,0 1 32,0 27-32,0-28 32,0 28 0,-18-28 0,18 30-32,0-32 33,0 32 31,-21-29-64,21-1 64,0 1-96,0 26 128,0-26-160,0 1 160,0-2 0,0 2-96,21 0 64,-21-2-64,0 28 32,0-27 32,0-1 0,0 1 0,0 1 256,0-2-127,0 1-129,0 0-32,0-28-64,0 30 0,0-30-32,0 29 32,0-28 32,0 1-97,0 0 1,0-27-224,0 26-224,0-26-225,0 0-480,0 0-1506,0-26-3619</inkml:trace>
  <inkml:trace contextRef="#ctx0" brushRef="#br1" timeOffset="55774.1898">21934 2159 6982,'-18'-27'384,"18"27"1314,0-26 384,0-1-929,0 27-416,0-25-97,0 25 161,-21-27-192,21-1-289,-20 28-320,0-25-32,0 25-32,-19-27-64,-1 27 32,0 27 64,1-27 0,-1 53-32,1-26 64,19 25 0,-21 1-32,21 0-32,20-27 32,0 27-97,0 0-191,20-25 64,0-2 160,21-1 32,-2 3 192,-19-3 32,20-25-64,-1 0-128,-19 0 0,20-25 0,-21-3 32,1 3 32,-20-29 32,20 28 32,-20-28-64,0 28 160,0-26 1,0-2 95,0 28 32,0-1-32,0 2-95,0 25-193,0 0-193,0 0 161,0 0 161,0 25-33,0 28 0,0-26-32,0 26 64,20-1 0,0 2-96,1 0 64,-3-28-96,23-1-192,-21 3-577,0-3-640,-2 3-1538,3-28-2626</inkml:trace>
  <inkml:trace contextRef="#ctx0" brushRef="#br1" timeOffset="56033.2042">22252 2159 10537,'0'0'865,"0"0"-224,0 0 832,0 0-448,0-27-352,20 27-193,0 0-95,19 0-161,-19 0-160,21 0-32,-3-26-32,-18 26-96,21 0-385,-21 0-832,-1 0-1345,-19 0-2115</inkml:trace>
  <inkml:trace contextRef="#ctx0" brushRef="#br1" timeOffset="56293.2188">22331 2372 10057,'20'51'-224,"-20"-51"1633,0 0 801,20 0-1505,-20 0-449,21 0-128,-1 0 64,-2 0-95,2 0-97,1 0-65,-1 0-287,0 0-481,-1 0-640,1 0-993,0 0-1474</inkml:trace>
  <inkml:trace contextRef="#ctx0" brushRef="#br1" timeOffset="57130.2666">23165 1920 7046,'-20'0'737,"20"0"-1089,0 0 800,0 0 513,0 27-321,0 0-351,20-2 255,-20 30-159,0 23-289,20-24-64,-20-2 64,0 28-64,20-54 0,-20 28 0,0-54 32,0 25 160,0-25 609,0 0-545,0 0-192,0 0-192,21-25-288,-3 25-225,-18-26-288,41 26 417,-21-28 256,0 28 128,19 0 64,1 28-64,-20-2-33,-1-1-95,1 3 128,0-3 192,-20 3 321,0-1 159,0-27 289,-20 25 256,0 2 0,-19-27-192,-1 27-256,1-27-417,-1 0-224,-1 0-224,2-27-961,39 27-3075,-20 0-5444</inkml:trace>
  <inkml:trace contextRef="#ctx0" brushRef="#br1" timeOffset="57954.3148">20902 358 9160,'-19'0'353,"19"-27"671,0 27 834,0 0-897,19-27-256,-19 27 160,40 0 31,0-26-127,-1 26-384,22-27-321,-3 27-64,3 0 32,-2-25-96,-19 25-353,-1 0-640,1-28-1217,-1 28-2306</inkml:trace>
  <inkml:trace contextRef="#ctx0" brushRef="#br1" timeOffset="58142.3248">21220 304 9769,'0'27'0,"0"-27"929,0 27 1057,0 26-1442,20-28-480,-20 30-192,20 24-224,-20-26-65,0-1 97,20 1-449,-20 1-672,0-28-769,0 0-2691</inkml:trace>
  <inkml:trace contextRef="#ctx0" brushRef="#br1" timeOffset="58466.3441">21478 728 2370,'21'54'-1313,"-21"-28"768,0-26 1602,0 26-256,0-26 96,18 28 1281,-18-28 480,0 0-1505,0 0-352,-18 0-32,18-28-321,0 2-224,0 0-192,0-1-96,0 0-32,18 1 32,-18 26 0,0-27 32,20 2 0,0 25 96,1 0-32,-1 0 0,-2 0 32,-18-27-128,21 27 32,-21 0-416,20 0-1922,-20 0-2980</inkml:trace>
  <inkml:trace contextRef="#ctx0" brushRef="#br1" timeOffset="58667.3556">21736 650 2914,'0'25'1538,"20"-25"-225,-20 27 929,0-1-1121,20 1-897,-20 0-160,20-1-416,-20 0-289,19 2-31,1-28-129,-20 25 160,20-25-159,0 0-866,-20-25-544,20-3 578</inkml:trace>
  <inkml:trace contextRef="#ctx0" brushRef="#br1" timeOffset="58791.3626">21916 755 1761,'0'-27'2434,"0"1"-864,0-1-865,0 27-385,0 0 801,18 0-256,-18 0-289,0 27-95,20-27-97,-20 26-256,21 1-224,-1-27-1057,0 27-2210</inkml:trace>
  <inkml:trace contextRef="#ctx0" brushRef="#br1" timeOffset="58992.3741">22074 675 6758,'0'-52'2722,"20"52"-2625,-20 0 2529,20 0-1537,-1 0-673,21 0 129,0 0-257,-21 0-288,21 0-160,-20 0-737,0 0-1793,-20-28-2307</inkml:trace>
  <inkml:trace contextRef="#ctx0" brushRef="#br1" timeOffset="59189.3853">22213 358 7431,'0'0'224,"0"26"448,0 1 1635,0 25-1154,0-24-737,0 24-256,0 0-64,0 28-32,0-27-224,19-26-769,-19 26-640,0-27-577</inkml:trace>
  <inkml:trace contextRef="#ctx0" brushRef="#br1" timeOffset="59570.4072">22392 278 8199,'0'26'160,"20"1"-288,-20 26 769,0-1 160,0 3-737,0 24-32,0-26 32,0-1-64,0 1-577,18-26 513,-18 0 32,0-27 192,20 0 97,-20 0-450,0-27 161,21 0 32,-21 1 64,20-1 449,-20 2 672,20 25 224,-20 0-288,19 0-320,-19 25 0,20 2-481,0-1-192,0 1-96,0 0-192,-1 25-641,-19-24-960,20-3-1570,-20 2-4068</inkml:trace>
  <inkml:trace contextRef="#ctx0" brushRef="#br1" timeOffset="60377.4533">23483 675 12363,'0'-52'64,"-20"24"1057,0 28-224,20-25-801,-19 25-192,-1 0 32,0 25 64,0-25 0,-1 55 32,3-30 0,18 28 32,-20 1-64,20-28 128,0 0-96,20 2 32,-2-3-32,3-25 33,-1 0-33,0 0 0,0-25 96,-1-3-64,1 2 0,-20-27-64,0 26 160,0 1 352,0-1-159,0 2 31,0 25-352,0 0-288,0 0 160,0 0 96,0 0 0,0 25 32,20 2-96,0-1-288,20 1-609,-1 0-1314,-19-1-1985</inkml:trace>
  <inkml:trace contextRef="#ctx0" brushRef="#br1" timeOffset="60681.4708">23801 650 10505,'0'-55'-32,"-20"30"32,0 25 1154,1-27-898,-1 27-288,-21 27-64,21-27 32,20 25 64,0 3 32,0-1 96,20-2 0,1 2-64,19-1-64,-1 1 32,-19 0 0,20-1-64,-21 0 0,1-26-32,-20 28 64,0-28 320,0 0-352,-20 0-32,1 0-160,-1 0-609,-20 0-1954,20 0-4708</inkml:trace>
  <inkml:trace contextRef="#ctx0" brushRef="#br1" timeOffset="60977.4876">24058 623 32,'0'-28'10922,"0"28"-11050,-18-25 1441,-3 25-929,1 25-384,0-25-256,0 28 0,20-1-193,0-2-159,0 2 224,20 26 159,0-26 129,0-1 0,1 0 0,-3 2 32,2-3-96,0 2 160,-20-1 320,0-26 481,-20 27-225,0-27-415,2 0-418,-23 0-672,1 0-1120,21 0-4742</inkml:trace>
  <inkml:trace contextRef="#ctx0" brushRef="#br1" timeOffset="61416.5128">24119 808 9480,'20'0'289,"-20"-26"-97,18 26 1794,-18-27-1634,21 27-224,-21 0-96,20-27-64,-20 27-256,20 0-224,-20-26-225,-20 26-224,20 0 96,-41-27 481,23 27 288,-2 27 0,-1-27 96,1 26 96,0 28 96,20-28-96,0 28-128,20-29-128,0 28 0,1-26 128,-1 0 352,19-27 577,-19 25 320,-20-25 0,20-25-288,0 25-289,-1-27-287,-19 27-161,20-27-224,-20 1 0,0-1-64,0 2-32,20 25-225,-20-28-543,0 2-290,0 26-607,20 0-2820</inkml:trace>
  <inkml:trace contextRef="#ctx0" brushRef="#br1" timeOffset="61619.5234">24356 782 10281,'20'0'32,"0"0"2915,0 0-1538,0 0-736,1 0-193,17 0-191,3 0-257,-3 0-353,-17 0-1184,-1 0-2082,-20 0-4325</inkml:trace>
  <inkml:trace contextRef="#ctx0" brushRef="#br1" timeOffset="61821.536">24495 463 9833,'0'28'448,"0"-3"1858,0 2 97,0 25-1346,21 3-897,-21-3-64,0 1-96,0 0-256,-21 26-641,21-26-769,21 1-1184,-21-1-1635</inkml:trace>
  <inkml:trace contextRef="#ctx0" brushRef="#br1" timeOffset="61979.5449">24615 887 8039,'40'53'3139,"-40"-26"-3075,0 0 577,19-2-513,-19 3-2626</inkml:trace>
  <inkml:trace contextRef="#ctx0" brushRef="#br1" timeOffset="62160.5552">24714 675 15342,'0'-52'1409,"20"52"-2818,-20 0 1057,0 0-994,0 0-4707</inkml:trace>
  <inkml:trace contextRef="#ctx0" brushRef="#br1" timeOffset="62454.5722">24833 967 11370,'0'52'-544,"-20"-24"800,20-3 513,-20 2-417,20-27-480,20 28 0,-20-3 224,41 2-32,-23-27 32,22 0 160,-19 0 289,17 0 384,-18-27-129,-20 2-191,21-3-417,-21 1-192,-21-26-32,21 28-128,-20-2-449,2 0-960,-23 1-2050,21 26-5925</inkml:trace>
  <inkml:trace contextRef="#ctx0" brushRef="#br1" timeOffset="62779.5898">25071 1231 9480,'20'55'161,"-20"-55"800,0 25 160,0-25-289,20 27 97,-20-54-705,0 27-63,0-25-161,20-30 0,-20 28-161,20-25-31,-1-1-96,1 26 256,0-26 0,-20 53 32,20-25 224,-20 25 289,20 0 287,1 25-159,-21 3-161,18 24-255,2-24-161,-20 24-128,20 0-1089,-20 3-2243,0-30-6629</inkml:trace>
  <inkml:trace contextRef="#ctx0" brushRef="#br1" timeOffset="64157.6686">21796 782 2402,'0'0'2050,"0"-27"64,0 27-1249,0 0-225,0 0-127,0-27-33,0 27-31,-20 0 127,20 0 33,0 0-1,0 0 65,0 0-65,0 0-95,0 0-129,0 0-224,0 0-192,0 0-64,0 0 96,0 0 0,20 27 0,-20 0 0,0-1 0,0 0-32,19 2-64,-19-3 0,20 2 64,-20-1-32,20 1 96,0-27 32,-20 27-32,20-27 32,1 0 0,-21-27 0,18 27 32,-18 0-32,20-27-64,-20 1 32,0-1 33,21 2-1,-21-3-64,0 2 0,0 26 0,0-26 32,0-1-64,0 0 32,0 27-32,0 0-65,0 0-127,0 0-64,0-26 32,0 26 96,0 0-1,0 0 97,0 0 32,0 26 64,0-26 64,0 27 65,0-27 31,0 27-160,0-1 0,0 0 0,0 2-32,20-28 0,-20 25 32,0 2-64,20-1 0,-20 1-32,0-27-417,18 27-1056,-18-27-2050</inkml:trace>
  <inkml:trace contextRef="#ctx0" brushRef="#br1" timeOffset="68656.9259">23205 2531 832,'0'0'1506,"0"0"-577,0-27-321,0 27-352,0 0-159,0 0-97,0 0-33,0 0 66,0 0 223,0 0 160,0 0 481,0-28 256,0 28-128,0 0-224,0 0-193,0 0 33,0 0-321,0 0-95,0 0-161,0 0 0,0 0-32,0-25-32,0 25-64,0 0-65,0 0 258,0 25 255,0-25 0,0 28 129,0-1-257,21-2 0,-21 2-128,0 0-96,18-1-32,-18 1-64,0 0-1025,0-27-3011</inkml:trace>
  <inkml:trace contextRef="#ctx0" brushRef="#br1" timeOffset="69753.9897">15224 2742 9352,'0'26'128,"0"-26"737,0 0 673,20-26-449,1 26-513,-1 0 65,19-27-32,1 2-225,19-2-64,1 0-160,19 1-32,0-1-31,-18 0-97,-2 2-32,0 25-161,-19-27-704,-20 27-416,19-28-865,1 3-2466</inkml:trace>
  <inkml:trace contextRef="#ctx0" brushRef="#br1" timeOffset="69977.0019">15820 2372 6694,'-59'0'1153,"18"0"577,41 0-321,0 0-1249,0 0-224,21 0 64,19-28 32,-1 28 32,1 0 224,19 0 97,1-26-385,-1 26-128,2 0 96,-23 0-32,-17 26-65,-1 2 161,-20-2 65,0-1 223,-20 3-160,-19 25-160,19-26-384,-21 25-1282,1-25-1697</inkml:trace>
  <inkml:trace contextRef="#ctx0" brushRef="#br1" timeOffset="74548.2628">24139 2556 5349,'-20'0'1313,"20"0"96,0 0 801,0 0-384,0 0-993,0 0-321,0 0-31,20 0 159,-2 0-63,3 0-225,19 27-64,19-27-159,1 27-129,19-1 32,-20 1-32,22 25 0,-2-25-32,-20-1-65,20 1-255,-19 0-128,-21-27-65,22 26-95,-41-26-1,-20 0 0,0 26-159,0-26-1410,0 0-2819</inkml:trace>
  <inkml:trace contextRef="#ctx0" brushRef="#br1" timeOffset="74901.2841">24536 2504 1,'20'0'1056,"-2"0"-1056,3 0 96,-21 0 160,0 0 96,-21 0-352,3 0 929,-22 27 929,-1-27-481,2 0 64,-21 0 1,21 0-641,-21 0-417,21 25-96,-1-25 161,20 0-193,-1 27-64,21-27 737,0 27-288,21-1-385,19 1-256,-1 0-192,1-2-673,0 28-1153,-1-26-1409</inkml:trace>
  <inkml:trace contextRef="#ctx0" brushRef="#br1" timeOffset="81558.6649">16872 4833 1697,'0'0'1249,"-20"0"-768,20 0 864,0 0 225,0 0-513,0 0-129,0 0 386,0 0 191,0 0-416,0 0-256,0 0-225,0 0-95,0 0-33,0 0-191,20 0-97,-20 0-96,0 0 96,21 0-32,-1 0-32,18 0-96,-17 0 32,39 0-96,-21 0 0,21 0 0,-1 0 32,0 28-32,2-28 0,-3 0-64,3 0-160,18 0 0,-20 27 64,20-27 160,20 0-33,-18 0-31,18 0 64,0 0-64,-20-27 64,21 27-64,-21 0-192,0 0-129,20 0 193,-18 0 0,18 0 96,0-28 96,0 28 32,0 0 96,1 0 256,-1-25 65,0 25-33,-20 0-192,-20 0-64,2 0-160,-21 0-128,-22 0-128,3 0-577,-21 0-1089,0 0-1345</inkml:trace>
  <inkml:trace contextRef="#ctx0" brushRef="#br1" timeOffset="84703.8447">21537 4358 4163,'0'-27'7720,"20"2"-7560,-20 25 1826,0-27-193,0 0-1216,0 27-385,0-26 0,0 26 33,-20-28-129,0 28-160,20 0-97,-39 0 1,-1 0 64,1 28 0,-1-2 32,20 28 32,-19-29 0,19 28 32,0 1-32,20-1 0,0-1 0,20-25 0,19 26 0,-19-26 32,40-2 64,-21-25 32,1 0 64,-1-25-64,1-2-128,1-26 0,-23 26 32,3-25 0,-1-1 32,-20-1 0,0 1 32,-20 1-32,20 25 96,-21 1-63,3 26 63,18 0-96,-20 0-128,20 26 64,0 1 64,0 25 64,0 1 32,38 1 0,-17-1-32,19-1-32,-1-25-32,1 26-64,-20-26-64,0 25-288,-1-24-385,1-28-833,-20 0-1505,0 0-4035</inkml:trace>
  <inkml:trace contextRef="#ctx0" brushRef="#br1" timeOffset="85085.8659">22133 4411 11530,'-19'-27'417,"19"27"576,0 0 1153,-20 0-897,20 0-416,0 0-321,20 0-127,-1 0-1,1 0-128,20 0 65,-20 0-386,19 0 130,1 0-1,-1 0-128,1 0-1,1 0-127,-23 0-160,2 0 0,1 0-225,-21 0-192,0 0-416,0 0-1249,0 0-1858</inkml:trace>
  <inkml:trace contextRef="#ctx0" brushRef="#br1" timeOffset="85366.8827">22193 4650 8295,'0'0'1442,"0"0"-1442,0 0 2402,0 0-448,20 0-1089,-1 25-289,21-25-31,0 0-65,-21 0-256,21 0-192,1 0-32,-3 0-224,-17 0-545,-1 0-832,-20 0-1570,0 0-2947</inkml:trace>
  <inkml:trace contextRef="#ctx0" brushRef="#br1" timeOffset="86232.9317">23066 4570 8712,'0'-27'801,"-20"27"31,20-27 1507,0 27-1507,-19-25-640,-1 25-224,0 0-32,-20 0 32,1 25 64,19-25-32,-21 27 96,23 0-128,-2 26 32,-1-26 32,21 25-64,0-24 32,21 23-32,-1-24 0,-2-2 32,23 3 64,-1-1 1,-1-27 127,-19 25 32,0-25 0,19-25-32,-39 25 97,20-27-33,0-26-128,-20 26 0,0-24-32,0-4 32,0 3 161,0 25 95,0 1 0,0-1-31,-20 0-65,20 2-64,0 25-192,-20 0-192,20 25 0,0 2 160,20 0 32,-20 26 64,20-26 0,-20 25 0,20-24 0,0 23-32,19 1-32,-19-24 32,0-1-224,19 25-448,-19-52-449,-20 27-737,21-27-1153,-21 0-1761</inkml:trace>
  <inkml:trace contextRef="#ctx0" brushRef="#br1" timeOffset="86477.9451">23325 4650 10730,'0'0'768,"0"0"-223,18 0 1601,-18 0-865,0 0-704,21-27 31,-1 27-95,20 0-289,-1 0-64,-19 0-160,40 0 0,-21 0-544,-19 0-738,21 0-832,-23 0-1537,-18 0-2243</inkml:trace>
  <inkml:trace contextRef="#ctx0" brushRef="#br1" timeOffset="86701.959">23483 4411 7334,'0'0'481,"0"0"1441,0 27 256,20-27-737,-20 26-480,20 1-224,-20 25-225,0-25-223,20 26-161,-20-26-32,0 25-64,19 1-417,-19-27-608,0 1-480,20-2-1250,-20 3-2273</inkml:trace>
  <inkml:trace contextRef="#ctx0" brushRef="#br1" timeOffset="86998.9759">23860 4279 9577,'20'0'-97,"-20"0"450,0 0 1953,0 27-1057,0-2-352,0 28 160,0 1-288,20 24-289,-20-24-320,0 26-32,20 0-95,-20-29-226,0 29-607,20-28-450,-20 2-287,0-28-385,0 1-1185,0 0-3523</inkml:trace>
  <inkml:trace contextRef="#ctx0" brushRef="#br0" timeOffset="88245.0462">24178 4384 9513,'-21'0'832,"21"0"610,-18 0 383,18 0-1344,0 0-129,18 27 65,-18 0 287,41-1 1,-1 26 32,-1 2-129,40 26-159,-19 0-225,40-2-160,-21 27-96,20-25-96,-20 0-321,20-1 129,-38 1-64,-3-27-129,-37-27-288,19 0-576,-40 2-449,0-28-2754</inkml:trace>
  <inkml:trace contextRef="#ctx0" brushRef="#br0" timeOffset="88578.0659">24912 4516 13708,'41'-25'-32,"-41"25"32,0 0 1089,0 25-320,-20-25-545,-1 27 321,-19 26 320,1 1-32,-1 26-161,-19-2-191,-20 27-257,19 29-64,-19-29-160,20 2-32,-2-1-192,21-27-225,21-26-351,-1-1-257,20 2-1250,-20-28-3490</inkml:trace>
  <inkml:trace contextRef="#ctx0" brushRef="#br0" timeOffset="100695.7594">6787 6080 384,'0'0'1890,"0"0"-97,-20 0-191,20 0-545,0 0-224,0 0 96,0 0-353,0 0-288,0 0-63,0 0-33,0-27 128,0 27 96,0 0 97,0 0 63,0 0-63,0 0 96,0 0-129,0 0-32,0 0-159,0-26-1,0 26-64,0 0 32,0 0-95,0 0-65,0-27 32,-18 27-32,18 0-64,0 0 128,0 0-64,-21-27-32,21 27 0,-20 0-32,20 0-32,-20 0-32,0 0 32,20 0-32,-19 0 0,-1 0 0,0 0 0,20 0 0,-20 27-64,0-27 96,1 0-96,-1 27 64,0-27 32,0 26-64,0-26 0,1 27 32,-1-27 32,20 25 0,-20-25 0,0 28 0,-1-2 0,3-26-32,18 26 32,-20-26-64,20 27 64,-21-2-64,21-25 64,-20 28 32,0-1-32,20-2 0,-18 3 0,18-2 0,-21 2-32,21-2 32,-20 0 0,20 0-32,-20 1 32,20 0 0,0-1 0,0 1 0,0-2 64,0 2-225,-20 0 129,20-27 32,0 26 0,0 1 0,0 0-32,0-1 64,0 0 0,20 2-32,-20-3 0,0 2 0,20 1 0,-20-3 33,0 2-1,20-1-32,1 0 32,-21 2-32,18-28 32,2 26 0,0 0 0,21-26 0,-23 26 0,3-26 0,19 26-32,-20-26 0,-1 0 0,1 28 64,0-28-128,0 0 64,0 26-32,19-26-128,-19 0 96,0 0-1,19-26 1,-19 26-64,0 0 32,0-28 96,1 28 0,-3 0 0,2-26 32,1 26-32,-1-26-32,0 26 32,-2-26 96,3 0-64,-1 26 96,0-28 1,0 2-65,-1 0 0,-19-1 32,20 2 0,-20-3 0,0 1-32,20 2 160,-20-29 0,0 28-63,0-1-97,0-26 64,0 26-96,0-25 0,0-28-256,0 27 608,-20 1-160,0-2-64,20 1 97,-19 26-33,-21-26-32,20 26-64,-1 1-96,3 0-64,-22 26-609,19 0-512,-17 0-704,17 0-1667,1 0-3522</inkml:trace>
  <inkml:trace contextRef="#ctx0" brushRef="#br0" timeOffset="102252.8484">6370 7484 6213,'0'0'129,"0"-27"543,0 27 1666,21 0-320,-21 0-961,0-26-96,0 26 128,0 0-224,0 0-224,-21 0-225,21 0-160,0 26-224,-18-26-96,18 0-32,-41 27 32,21 0 32,-18 26 0,-3-26 32,1 53 0,-19-28 32,19 0 0,-19 28 0,-20-27-32,18 27 0,2-28 32,-1 28 0,1-1 0,19-26-32,1 2 0,-1-3 0,1 0 32,19-24-64,20-2 32,-20 0-96,20-26-192,0 0-225,0 0-127,0 0-33,-21 0-480,21 0-1345,0 0-1730</inkml:trace>
  <inkml:trace contextRef="#ctx0" brushRef="#br0" timeOffset="102836.8819">6073 7511 6694,'0'0'865,"0"0"640,0 0 65,0 0-770,0 0-95,0 0 224,20 0-224,0 0-193,19 0-224,-19-27 1,20 0-193,19 27-32,-19-26-64,1 26 0,-23-26-32,3 26 0,-1 0-64,0 0-65,-20 0 1,20 0 64,-20 26 32,0 0 96,-20 1 64,20 28-32,0-3 32,-20-27-64,20 30-64,20-3-608,-20 0-2948</inkml:trace>
  <inkml:trace contextRef="#ctx0" brushRef="#br0" timeOffset="106090.0671">4724 8597 7014,'-20'-53'545,"20"53"960,0-27 641,0 27-352,0-26-353,0 26-448,0 0-128,0-26-128,0 26-257,0 0-160,0 26-448,0-26 96,0 26 288,20 28-31,-20-1-129,0 26 32,18 2 64,-18-30-96,0 30-32,0-29 0,0 1-32,0 1-32,0-2-32,0 1-128,21-26-192,-21-1-417,0 0-480,0-26-673,20 26-1377,-20-26-2979</inkml:trace>
  <inkml:trace contextRef="#ctx0" brushRef="#br0" timeOffset="106545.0929">4882 9100 7302,'0'0'353,"0"27"255,20-27 1314,0 0-545,-1 0-832,1 0-97,0 0-95,0-27-65,1 27 128,-3 0-95,2-25-65,0 25 32,-20 0 0,21-27-63,-21 27-1,0-27 96,0 1-64,0 26 1,-21-27-65,21 0-32,-20 27-64,20-25 64,-20 25-64,2 0-160,18 0-64,-21 25-32,1-25 128,0 54 0,0-28 96,20 1-32,0 0-64,0-2 128,0 2 0,20-1 0,-20 1 0,20-27-96,21 27-32,-23-1-416,2-26-257,21 0-736,-21 0-1762,19 0-2819</inkml:trace>
  <inkml:trace contextRef="#ctx0" brushRef="#br0" timeOffset="107071.1241">5338 9048 11883,'0'0'320,"0"-27"-64,-19 27 417,-1 0-257,20 0-384,-20 27-96,0 0 64,0-2 96,20 2-32,0-1-32,0 1 1,0 0-1,20-1-32,0-26-129,0 26 65,0-26 64,-1 0 32,21 0-64,-20-26-32,-20 26 64,20-26 0,-20-1 0,0 0-128,0 1-32,0-1-288,-20 2-257,20-2 353,-20 27 256,0 0 160,20 0-96,0 27-33,0-27 1,0 25 64,20 2-96,0-1-96,0-26 128,1 27 32,-3 0 32,2-27 32,1 0 96,-21 0 257,0 0 127,0 0-31,0 0-225,0-27-96,0 0 0,-21 1-64,21-1 64,0 2-160,0-2 0,0 0 96,0 27-32,21-26-32,-1 26-64,0-27-64,-20 27-512,18 0-962,3 0-1537,-21 0-4644</inkml:trace>
  <inkml:trace contextRef="#ctx0" brushRef="#br0" timeOffset="107482.1474">5676 9075 9256,'-20'52'96,"20"1"-128,0-26 769,0-1 128,0 0-545,0-26-192,0 0 545,0 26 128,20-52 31,-20 26-415,0-26-257,0 0-96,20-1 0,-20 0-64,0-26-32,20 28-96,-20-2-32,20 0 128,-20 1 64,19 26 128,1 0 96,-20 0-64,20 0 97,-20 0 95,20 26 0,0 1-255,-20 0-65,0-2 96,19 2-128,-19-1-160,0 1-225,0 0-31,0-27-161,20 26-640,-20-26-1697,0 26-3492</inkml:trace>
  <inkml:trace contextRef="#ctx0" brushRef="#br0" timeOffset="107713.1607">5973 9075 8872,'0'0'1858,"21"25"-1858,-21 2 576,0-27 1058,0 26-1218,0 1-384,20 0-128,-20-1-352,0-26-673,0 26-1410,20-26-2177</inkml:trace>
  <inkml:trace contextRef="#ctx0" brushRef="#br0" timeOffset="107872.1699">5973 8863 11530,'0'0'1218,"0"-28"-1923,0 28 641,0 0 0,21 0-2819,-21 0-6148</inkml:trace>
  <inkml:trace contextRef="#ctx0" brushRef="#br0" timeOffset="108586.2099">6113 9285 11659,'0'0'320,"0"0"-672,0 0 1409,0-26-417,0 0-896,0 26-225,20-26 193,-20-1-577,0 0 129,0 27 383,0-26 257,19 26 64,-19 0 288,0 0 417,0 0 32,20 26-353,-20-26-256,20 27-192,-20 0 0,20-1-256,0-26-353,1 26-704,-21-26 31,18 0 738,2 0 351,0 0 97,1-26 224,17 0 449,-17-1 1088,-21 0 161,20 1-33,-20-1-800,0 27-320,-20 0-225,-1 0-352,3 0-32,-2 27 64,-1-1-96,1 1 0,20 0 96,0-1-128,0 0-32,0 0 0,20-26-193,1 27 1,17-27 192,-17 0 224,-1 0-64,0-27 32,0 27 0,-20-26 96,0 0 33,0 0-97,0 26-32,0-27-128,0 0-32,0 27 0,0 0-1,-20 0-63,20 27 96,0 0 128,0-1 64,0 26 33,20 2-1,-20-1-64,0 0 0,0 1-96,19-2-64,-19-26 64,0 1 32,-19 25 416,-1-25 321,0-27 96,0 26-64,-19-26-225,-2 0-224,1 0 1,-19 0-225,19 0-96,-19-26-160,19 26-577,1-27-608,-1 27-1794,19 0-5637</inkml:trace>
  <inkml:trace contextRef="#ctx0" brushRef="#br0" timeOffset="109163.2428">6986 9417 5701,'0'0'1665,"0"0"321,0 0 321,0-25-738,0-2-544,0 1-256,0-28-97,0 2 289,-20 26-544,20-1-225,0 0-96,20 1-32,-20-1-96,0 2-96,20 25 0,0 0-32,0 0 63,19 0-63,-19 0-32,21 0-288,-21 0-449,18 0-513,-17 25-1729,-1-25-3363</inkml:trace>
  <inkml:trace contextRef="#ctx0" brushRef="#br0" timeOffset="109531.2644">7364 9153 9961,'-20'0'0,"0"0"288,-21 27 1506,23-27-865,18 53-769,-20-27-96,20 0 96,0 28 0,0-28 32,20 1-224,19-27 32,-19 25 32,20-25 65,-21-25 63,21 25 0,-20-27 0,-20 1 0,20-1 128,-20 0 33,0 1-193,0 26 224,-20-26-31,20 26-129,0 0-64,0 0-96,-20 0-32,20 26 96,0 0 64,20 1 32,-20 0-96,20-27 32,-1 26-320,1 1-288,20-27-545,-19 25-1249,-3-25-3203</inkml:trace>
  <inkml:trace contextRef="#ctx0" brushRef="#br0" timeOffset="109726.2759">7542 9180 4035,'21'0'7335,"-21"0"-7271,38 0 2050,-18 0 128,1 0-864,-1 0-866,19 0-223,-19 0-129,0 0-96,0 0-192,-1 0-801,-19 0-1377,0 0-2467,0 0-5283</inkml:trace>
  <inkml:trace contextRef="#ctx0" brushRef="#br0" timeOffset="109971.2899">7662 8809 9384,'0'26'1570,"18"2"-1122,-18-3 1154,21 28 95,-21 1-736,0-1-512,0-1-33,0 28-224,0-27-128,0 26-64,0-26-32,0-26-192,0 26-513,0-27-576,0 2-352,-21-3-962,21 2-1216</inkml:trace>
  <inkml:trace contextRef="#ctx0" brushRef="#br0" timeOffset="110367.3119">7860 9417 9288,'59'0'417,"-39"-25"768,21 25 1441,-23-27-1184,2 27-962,1-26-224,-21-1-128,0 27-63,0-27-194,0 1-63,0 26 64,-21-26-128,1 26 32,2-26-1,-3 26-63,21 0 32,-40 26 160,40 0 96,-20 0 96,1 1 0,19 0 288,0 26 1,19-28-97,1 3 321,0-2-129,0 2-32,19-3-63,2 2-129,-1-27-224,-1 0 32,1 0-64,-20 0 32,-1 0-256,1 0-1474,-20 0-2722</inkml:trace>
  <inkml:trace contextRef="#ctx0" brushRef="#br0" timeOffset="118206.76">4763 9683 5124,'0'0'2242,"0"0"-1761,0 0 832,0 0 481,0 0-545,0-27-640,0 27-321,0 0 64,0 0-31,0 0 127,0 0-128,0 0 193,20 0-225,-20 0 0,0 0 1,20 0-97,0 0 0,-1 0-32,1 0-32,0 0-96,0 0 64,19 0-32,1 0-64,1 0 0,-23 0 0,22 0 0,1 0-32,-2 0 32,21 0 32,-21 0-32,1 0 32,19 0-32,-19 0-32,1 0 32,18 0 0,-19 0-32,19 0 64,0 0-64,-19 0 32,19 0 32,-19 0-32,19 27 0,2-27 0,-3 0 0,3 0 0,-2 0-32,-19 26-64,19-26-128,-19 0 32,-1 27-128,22-27-65,-23 0-31,23 27 31,-2-27-63,1 0-32,-1 26-1,20-26 193,-18 0 160,-2 0 160,-1 26-128,3-26 0,18 0-1,-19 26 65,-1-26-64,0 27 0,2-27 128,-2 27-32,20-27 32,-19 0 0,19 26 32,-20-26 0,2 0 1,-2 0 63,-19 0 160,19 0 32,-19 0 33,0 0-129,-1 0-128,-19 0-64,0 0-64,1 0-288,-21 0-1538,0 0-5413</inkml:trace>
  <inkml:trace contextRef="#ctx0" brushRef="#br0" timeOffset="120255.8782">6451 9656 1,'0'0'1664,"0"0"-639,0 0-160,0 0-128,0 0-353,0 0-64,0 0-224,0 0 64,0 0 257,0 0 63,0 0 129,0 0-65,0 0-415,0 0-33,0 0-32,0 0 96,0 0 96,0 0-64,0 0-128,0 0-160,0 0-256,0 0 96,0-25 128,0 25 128,0 0 0,0 0 192,0 0 64,0 0-64,0 0 32,0 0 65,0 25-97,0-25-96,0 0 64,0 0 0,0 0-96,0 0 32,0 0-32,0 0 65,0 27 63,0-27 64,0 0-32,-20 0 0,20 26-31,-20-26 287,0 0-32,20 0 33,-21 0-225,3 0-96,-2 0-64,20 0 33,-21 0-97,1 0 64,0-26 0,2 26-96,-3 0 32,1-27-64,0 27-32,-20-25 64,40 25-32,-19 0 0,-1 0-32,20 0-129,0 0-31,0 0-32,0 0-865,0 0-224,0 0 224,0 0-1794</inkml:trace>
  <inkml:trace contextRef="#ctx0" brushRef="#br0" timeOffset="121755.9629">6093 9577 960,'0'0'833,"0"0"-609,0 0 225,0 0 127,0 0-223,0 0 415,0 0 321,0 0-288,0 0-416,0 0 63,0 0 97,0-26-1,0 26-160,0 0 129,0 0-97,0 0-63,0 0-1,0 0 192,0 0 33,0 0-97,0 0-95,0 0-97,0 0 64,0 0-159,0 0-65,0 0-64,0 0-96,0 0 0,0 0 0,0 0-64,0 26 96,0-26 0,20 27 0,-20-27 0,0 27 0,20-27 0,-20 25 0,0-25 0,19 27 0,-19-27 32,20 26 32,-20-26-32,20 0-64,0 27-64,-20-27-65,20 0-31,1 0-32,-21 0 64,18 27 32,-18-27-289,20 0-479,-20 0-354,20 0 97,-20 0-288,21 0-417,-21 0-288,20 0-639</inkml:trace>
  <inkml:trace contextRef="#ctx0" brushRef="#br0" timeOffset="123329.054">7939 10000 4452,'0'-27'1377,"0"27"32,0 0 1,0 0-578,0 0-351,0 0-353,0 0-64,0 0-64,0-25 32,0 25 64,0 0 289,0 0 159,0 0-127,0 0-1,0 0 0,20 0 65,-20 0-97,21 0-128,-3 0-128,2 0-31,1 0-97,-1 0-32,18 25 0,-17-25-97,19 0-447,-20 0-417,-1 0-513,1 0-640,0 27-896</inkml:trace>
  <inkml:trace contextRef="#ctx0" brushRef="#br0" timeOffset="125947.2027">6133 9524 1249,'0'0'1121,"0"0"-96,-20 0 32,20 0-224,0 0-513,0 0-256,0 0 288,20 0-31,-20 0 127,0 0-96,0 0 321,0 0 288,0 0-257,0 0-447,0 0-193,0 0-160,0 0 96,0 0-32,0 27 32,0-27 0,0 0 0,0 26 0,0-26-32,19 27 64,-19-27 0,0 27 32,20-27-64,-20 0-32,20 25 32,-20-25 32,20 27-64,-20-27 0,20 0-128,1 0-129,-21 26 129,18-26 128,-18 0-64,0 0 96,20 0-96,-20 27 128,0-27 0,20 0-96,-20 0-192,21 0-129,-1 0-319,-2 0-193,-18 0 544,21 0 97,-1 0-96,-20 0 128,20 0-1,-20 0 65,0 0 64,20 0-769,-20 0-3233</inkml:trace>
  <inkml:trace contextRef="#ctx0" brushRef="#br2" timeOffset="136297.7958">6947 5311 6790,'0'0'769,"19"-26"31,-19 26 642,0 0 287,0 0-672,0 0-384,0 0 256,0 0-64,0 0-225,0 0-191,0 0-225,0 0-128,0 0-64,0 0-64,0 0-32,0 0 0,0 0 0,0 0 32,0 26 0,20 0 32,-20 2 32,0-2 0,0 0 0,0 26-32,0-24 64,0-2-32,0 27-32,0-26 64,0 26-32,0 0-32,0 1 0,20-29 32,-20 28 32,0 1-64,0-2 64,0 1-32,0-26 0,0 26-32,20 0 64,-20-1-64,0-25 96,0 26 33,0-1 127,0 2 0,0 0-32,0-2 65,0-25-97,0 26 0,0-26 64,0 25-320,0-25 96,0-1 0,0 1-64,0 26 64,20-27 64,-20 2-96,0 24 128,20-24-160,-20 24 64,0-26-32,0 28 0,19-28-32,-19 0 64,0 26-32,0-24 64,0 25-128,0-28 128,0 29-96,20-28 64,-20 1 33,0 0-162,0-1 258,0 0-193,0 27 64,-20-26-32,20 1 0,0-3 64,0 27-96,0-25 128,0 27-32,-19-28-192,19 0 192,0 0-96,0 2 32,0-28-64,0 26 128,0 0 0,19-26-128,-19 26 32,0-26 32,0 0 32,0 27-32,0-27-32,0 0 96,0 0 0,0 0-96,0 0 32,0 0 0,0 0 0,0 0 32,0 0-64,0 27-32,0-27 128,0 0-64,0 0-32,0 0-32,0 0 0,0 0 64,0 0 0,0 0-32,0 0 0,20 0 32,-20 0 32,20 0 64,-20 0-160,21 0 32,-1 0 32,-20 0-129,18 0 65,2 0 64,-20 0 64,21 0-32,19 0-64,-22 0 161,3 0-226,-1 0 65,20 0 0,-21 0 32,1 0-32,0 0-128,20 0-64,-21 0-32,1 0 128,0 0-33,0 0 33,1 0-64,-3 0 160,2 0-32,-20 0 64,20 0-64,1 0 64,-21-27 0,0 27-32,20 0-32,-20 0 64,0 0 0,18 0 32,-18 0 32,0 0 0,0 0 0,0 0-32,0-27 64,0 27 96,0 0-160,0 0-96,0 0 32,0 0 32,0 0-128,0 0 64,0 0 32,0 0 32,0 0-64,0 0 32,0 0 64,0 0-32,0 0 0,21 0 0,-21 0 32,0 0-64,0 0 96,0 0-64,0 0 0,0 0 32,0 0 32,0 0-64,0 0 0,20 0 289,-20 0-65,20 0 0,0 0 96,19 27 1,-19-27-129,20 0-128,-1 0-128,1 0 128,19 0-96,-18 0 64,-1 0-96,-1 0 96,1 27-64,-1-27 96,21 0-64,-21 26-32,21-26 0,-1 0 96,-18 27-64,17-27-32,-17 0 64,18 25-32,-19-25-64,19 27 32,1-27 128,-21 0-128,22 27 64,-23-27-64,23 0-32,-22 26-64,1-26-129,0 0-31,-1 0 96,-19 27 0,20-27 32,-21 0 63,1 0-95,20 0 160,-19 27 0,-3-27-32,23 0 64,-21 0 0,0 0-64,19 0 96,-19 0 0,20-27-32,-1 27 32,-19 0-32,20-27 0,-1 27 0,1 0 32,1-26 0,-3 26-32,-17-27 96,19 27-64,-1-27-128,1 27 96,-1 0 0,1-25 64,0 25-160,-1-27 64,1 27 64,-19 0-96,17 0 0,3-26 96,-3 26-64,3 0-96,-1 0-128,-1 0 128,1-27-32,0 27-97,19 0 129,-18-27 64,-3 27 32,23 0 32,-22-26 32,1 26-96,-1 0-224,1-26 224,-20 26-193,19 0-479,-19 0 63,20 0-32,-20 0 97,19 0 127,-19 0 193,1 0 288,-21 0 128,20 0-32,-2 0 97,-18 0-1,20 0 32,1 0-160,-21 0-64,20 0 32,-20 0-32,20 0 32,-20 0 0,0 0-32,0 0 64,0 0-32,0-26 64,0 26-64,0-28-32,0 2-32,-20 0 32,20 0 0,0-28-96,0 2-192,0-28-64,0 0-1,0 1-31,20-1 224,-20-25 96,19-1 0,-19 0 96,0 26 256,0 0-192,0 1-32,0-1 32,0-25 256,0 25-191,0-26 287,0 26-416,0-26-32,0 27-96,20-28 0,-20 2 0,0 25 64,20 27 352,-20-1 193,0 2 127,0 26-127,0-1-33,0 27-31,0-27-417,0 27-32,0-26-64,0 26-65,0 0-63,20-26 32,-20 26 0,0-28 96,0 28 32,0-25 0,0 25 32,0-27 64,-20 27-64,0 0 0,0 0 0,1-26 0,-1 26 0,-21 0-32,3 0 0,-3-26 32,1 26 0,1 0 0,-21 0 32,1-28-64,-20 28 0,18 0 64,3 0 32,-1 0 128,-2 0 64,2 0 33,19 0-65,-19 0-160,-1 0 0,21 0-64,-22 0 32,23 0 64,-23 0 64,22 0-64,-21 0-32,21 0 32,-21 28-96,1-28 0,-20 0 0,18 0 0,-18 0 0,0 0-32,-2 0 32,2 0 32,-20-28-32,20 28 0,0 0-32,0 0 64,-2-26 0,22 26 32,-20 0-31,19 0-33,-19-26 0,20 26 0,19 0 64,-19-26-64,-2 26 0,2 0 32,-1 0 0,21 0 64,-21 0 32,1 0 32,18 0-64,3 0 0,-3 0-64,-18 26 32,19-26-64,1 0 32,-21 0-64,20 0 32,-19 26 0,18-26 0,-18 0 32,1 26 96,17-26 33,-18 28-161,-1-28 0,1 26 0,-2-26 0,3 26 64,17-26-32,3 0-32,17 27 32,-19-27-64,21 0 0,-1 0-161,0 25-95,0-25-160,20 0-257,0 0-128,0 0-32,0 28-352,0-28-608,0 0-1090</inkml:trace>
  <inkml:trace contextRef="#ctx0" brushRef="#br2" timeOffset="156018.9229">7225 8307 1249,'0'0'1601,"0"0"1,20 0-353,-20 0-160,0 0-96,20 0-288,-20 0-225,18 0-256,3 0 64,-1 0-127,0 0-1,0 0 96,-1 0-32,21 0-64,0 0-31,-1 0-97,1-28 0,-1 28 0,22 0 32,-23 0 160,3 0-32,18 0-32,-19 0 128,20 0 33,-1 0-33,0-27 32,2 27-31,-2 0-161,1 0-32,19-25 128,-20 25-32,20-28-192,-18 28 64,-3 0-96,22 0-64,-20 0 64,-1 0-96,1 0-96,19 0 160,-20 28-64,22-28 64,-2 0 32,0 0 64,0 0 0,20 0-32,-20 0-32,22 0 96,-2 0-64,1 0 0,-1-28-32,0 28 64,0 0-64,1 0-449,-21 0-95,0 28 319,0-28-543,1 25-1,-21-25 64,20 27-128,-18-27-64,18 28 33,-20-28 127,1 0 577,-1 0 224,-19 0-224,-1 0 224,-19 0-129,21 0-3426</inkml:trace>
  <inkml:trace contextRef="#ctx0" brushRef="#br2" timeOffset="164349.4002">1250 5656 4932,'0'0'449,"20"0"-385,-20 0 384,0-27 801,0 27-128,0 0-416,0 0-128,0 0 127,0-26-127,0 26-385,0 0-192,-20 0-64,-1 0 32,-19 0-224,1 0 127,-1 26 129,-19-26-96,19 0 64,-19 27-32,-2-27 64,3 25 64,-3-25 0,2 28-32,19-28 0,1 0 1,-1 26-66,1 2 98,19-28-33,0 25 32,0 2 64,-1-1 128,21 1 32,0 0 33,0 25 31,21 1 0,-21 0-96,20-1-95,-20 28-65,0 0-32,0 26-32,0-26 64,-20 26-192,-1 0 96,3-26 64,18 25-32,-20-25 32,-1-1-32,21 1 160,0-28-128,0 2 192,21-2 193,-21-25 63,20 0-31,19-1-97,-19 1-160,20-27-160,-1 27-96,1-27-704,19 0-1731,-19 0-3843</inkml:trace>
  <inkml:trace contextRef="#ctx0" brushRef="#br2" timeOffset="165503.4659">2778 7405 4708,'0'0'769,"-20"0"416,20 0 192,0 0 257,0 0-193,0 0-448,0 0-288,0 0-385,0 0 128,20 0 257,-1 0-128,21 0-385,0 0-32,19 26-160,2-26 32,-2 0-32,0 0-32,21 0-32,-41 0-192,21 26-449,-21-26-833,2 0-1280,-21 27-962</inkml:trace>
  <inkml:trace contextRef="#ctx0" brushRef="#br2" timeOffset="166009.4952">4763 7405 7046,'-21'26'3363,"21"-26"-4195,21 0 896,-21 0 993,20 0 192,20 0-737,-1 0-255,1 0-33,19 0-32,-19 0 192,19 0-288,-18 26-256,-3-26-993,3 0-1473,-21 0-2051</inkml:trace>
  <inkml:trace contextRef="#ctx0" brushRef="#br2" timeOffset="169189.6771">12803 7484 928,'0'0'5029,"0"0"-4933,0 0 225,0 0 1248,0 0-256,20 0-608,-20 0-161,20 0 65,-20 0 0,20 0-129,-1 0-32,21 0 33,-20-27-33,0 27-159,19 0-1,-19 0-64,21 0-64,-23 0 64,2-26-95,21 26 31,-21 0-64,19 0-32,1 0 64,-20 0-32,19 0-64,1 0 32,-1 0 0,1 0-32,1 0 64,17 0 0,-17 0 1,-3 0 31,23 0-128,-22 0 32,21 0 0,-21 0-32,21 0 0,-1 0 0,-18-26 0,18 26-32,1 0 32,-1 0 0,0 0-32,-19 0 32,19 0 0,-19 0-64,1 26 32,18-26 0,-19 0-32,-1 0-33,1 0 33,0 0 64,-1 0 0,21 0 32,-21 0-32,2 0 0,-3 0 0,3-26 0,-1 26-32,-1 0 32,1 0-32,-1 0-32,1 0-96,0 0-64,-1 0-64,22 0-1,-23 0 65,3 0 0,18 0 128,-19 0 32,-20 0 0,19 0 64,1 0-32,0 0 0,-1 0 64,1 0-64,19 0 64,2 0-32,-2 0 32,0 0-32,-19 0 0,19 0 0,-19 0 0,19 0-32,2-26 64,-3 26-32,3 0 0,18 0 0,-20 0 64,1 0-64,-1 0 0,2 0 0,-22 0 0,21 0 0,-21 0 0,21 0-64,-1 0 64,-19 0 0,19 0-32,2 0 32,-2 0 32,0 0-32,1 0 0,-1 0 0,1 0-64,-1 0-64,0 0 128,2 0 32,-2-27-32,1 27 96,19 0 96,-20 0-32,2 0 64,18-27 32,-20 27-191,1 0-65,-1 0-33,1 0 33,-21 0-96,22-26-128,-2 26 64,-1 0-64,3 0 0,-2 0 128,20 0 96,-19 0 32,-1 0 0,22 0 256,-2 0 192,-20 26 1,20-26-129,2 0-128,-2 0-64,0 0-95,-20 0-1,21 0-64,-1 0 32,-20 0 0,22 0 96,-22 0 0,0 0 64,1 0 128,-1 0-95,1 0-33,-21 0-64,2 0 0,-3 0 0,3 27-64,-21-27-96,0 0 0,-20 0 32,0 0-608,0 0-1282,-20 0-609,0 0-3106</inkml:trace>
  <inkml:trace contextRef="#ctx0" brushRef="#br2" timeOffset="172436.8628">11592 3008 8488,'-59'-28'-225,"19"28"33,20 28 96,-19 23 288,19-23 0,-21-3-160,3 29 257,17-1 287,1 26 129,20 1-193,0-2-159,20 2-129,19-28-128,1 3 32,1-3-32,18-27 225,0 3 351,1-28 33,-1 0-129,1-28-255,-21 3-65,1-27 0,-1 25-64,-19-26-31,-20-26-33,0 25-32,-20 2-64,2-28-32,-23 28-192,1-28 63,-19 26 33,0 29 128,19-3 0,-19 28 0,19 0 1,20 28-98,-1-3 1,3 29-32,18-1 96,18-1 0,23-25 128,-1 26-128,19 0-256,0-1-128,1-24-449,-1-2-704,-19 0-1378,-1-26-3331</inkml:trace>
  <inkml:trace contextRef="#ctx0" brushRef="#br2" timeOffset="172883.8879">12068 3695 9128,'-19'0'-32,"-1"25"-128,0-25 416,0 28-96,0-1-160,20 0-32,-21-1 32,42 1 257,-21-27 223,40 25 289,-20-25-65,19 0-127,1-25-225,-20 25-95,19-27 127,-19 1 321,-20-1 191,0 0-95,0-1-256,0 28-353,-20-25-320,1 25-161,-1 0-575,0 0-706,20 0-1120,-20 25-1250</inkml:trace>
  <inkml:trace contextRef="#ctx0" brushRef="#br2" timeOffset="173048.8978">12426 3802 2274,'20'26'7687,"-20"1"-7399,-20-2 1025,0 2-640,0 0-673,0-1-384,1 28-1186,-21-29 33,19 2 127,21-27-2369</inkml:trace>
  <inkml:trace contextRef="#ctx0" brushRef="#br2" timeOffset="173524.9239">12823 3219 10730,'-40'-27'-64,"1"27"-32,19 27 160,-21 0 32,3-2-96,17 55 0,21-1 96,0 1-96,0-27-32,21 27 64,17-3-64,3-49-128,-3 26 96,23-28 160,-21-26 320,19 0 225,-19 0 352,19-26 96,-18-28-129,-23 26-383,2-22-193,1-4-288,-42-26-96,1 28-288,2-28 192,-23 27 0,-18 26 96,19 1 96,-19-1 96,-1 27 0,19 0-95,23 27-97,-2-27-32,-1 26 64,21 28 96,21-2 32,17 2 0,23-28-32,-2 27-64,-19-28-192,19 3-256,1-1-321,-1-27-1025,-18 27-3074</inkml:trace>
  <inkml:trace contextRef="#ctx0" brushRef="#br2" timeOffset="173661.9329">13398 3616 11594,'20'79'449,"0"-54"768,-20 30 192,21-2-1120,-21-1-1539,0 2-10729</inkml:trace>
  <inkml:trace contextRef="#ctx0" brushRef="#br3" timeOffset="182350.4287">2163 5179 5669,'0'-27'1730,"0"2"31,0-3-95,0 28-65,0 0-576,0 0-192,0-26-160,0 26-161,0 0-288,0 0-480,0 26-64,0 2 256,20-3 32,-20 55 64,0-27-32,18 53 32,-18-28 32,0 29-64,0-2 32,0 2 0,21 0-32,-21 25 0,20-26 32,-20-2-32,20 30 0,-20-28 0,20 26 0,-20-25 0,19 0-64,-19 25 96,0-26 0,20 26-32,-20-26 64,0 0-32,0 0 64,0-26-32,0 26-32,20-54 32,-20 28-64,0-28 0,20-25-32,-20 26 32,20-26-32,-1-2 96,1 2-32,-20-27 96,20 27 33,0-27-97,-20 0-64,21 26 64,-3-26-32,2 0 0,21 0-32,-21 0-32,19 0 0,1 0-64,-1 0 64,1-26 32,0 26-64,-1-27 64,21 0 0,-21 27-33,22-25 33,-2 25-32,20-27 32,1 27-64,-1 0 64,0 0-32,0-26 0,21 26 0,-21 0-128,1 0 64,-1 0 64,21 0 32,-21 26 0,20-26 0,0 0 0,-20 0 0,20 0 0,1 0 0,-1 27 0,2-27 32,-22 25-32,20 2-32,0-27 32,0 27 0,1-1 32,-1-26 0,0 27-32,0-27 32,1 27 0,-1-1 0,20-26 0,-20 26-32,1 2 64,19-28-32,-20 25-32,21-25 0,-3 27 0,3-27 32,-1 28 0,0-28 0,1 25 32,18-25 1,-19 0-1,1 27-32,-1-27 0,19 0-32,1 26 64,-19-26-128,19 0 128,-21 0-64,42 0 32,-41 0-32,19 0 0,2 0 32,-1 26-32,-1-26 0,-18 0 0,19 0 32,-1 0 0,-18 0-32,19 0 0,-20 0 0,19 0 0,2 0 64,-21 0-32,19 0-32,2 0-64,-21 0 128,19 0-64,-18 0 0,-21 0 32,0-26-32,0 26 64,-20 0 32,2 0 32,-22 0-128,1-26 0,-21 26 32,22 0-32,-43 0-32,22-27-160,-19 2 96,-21 25-32,20-28 192,-20 1 96,-20 2-128,20-29-32,-21 28-32,21-28 64,-20 1 32,20 1-64,0-28-96,0 1 0,0-1 0,0 2 32,0-29 32,0-26 32,0 27 0,20-26 32,1 0 32,-21 26-32,20-26 64,-2 25-32,3-25-64,-1 25-224,0 1 608,0 0-416,-1 0 0,21 0 64,-20 0-64,0 0 32,-1 28-32,1-29 64,0 54-32,0-27 0,-20 26 64,0 29-32,-20-28 0,20 27-64,-20-2-64,0 28-96,1-26-64,-1 26-33,0 0 97,-20-26 160,1 26 32,-1 0 32,1 0 128,-22 0 97,-18 26-129,20-26-64,-21 0 32,-20 26-96,21-26-32,-20 28 32,0-2-32,-20-26-64,19 26 32,-19-26 64,-19 0 0,19 0 32,-21 0-32,2 0 32,-1 0 32,-20 27-32,0-27-32,1 0 32,-2 0 0,2 0 0,-2 0 32,2 0-32,-2 0-32,2 0 0,-20 0 0,18 0-32,-18 0 64,20 0-64,-2 0 64,-18 0-32,20 0 0,-2-27 0,2 27 64,-2 0-32,-18 0-32,20-26 32,-22 26-64,22 0 96,-21 0-64,20 0 32,1 0-32,-2 0 0,22 0-32,-22 0 32,22 0 0,-21 0 0,21 0 32,-22 0 32,2 0 64,18 0 225,-18 0-33,19 0-160,-1 0-64,21 0 32,-19 0-32,-2 0-128,2 26 64,19-26-32,20 0-32,-1 27-32,1-27-64,19 0-160,1 0-385,-1 25-127,1-25-386,19 28-1952,1-2-5767</inkml:trace>
  <inkml:trace contextRef="#ctx0" brushRef="#br3" timeOffset="183655.5043">12645 8013 7206,'18'-25'769,"-18"25"-481,-18-27 1698,-3 27-1473,1-26 159,0 26-255,-19 0-417,-1 0-64,0 0 160,1 26-32,-1 26-64,20-25 0,-19 26-32,39 1-32,0-28-64,20 28 32,19-2-33,1-24 65,-1-3 64,21 28 96,-21-27 1,1 2-97,1-2 96,-23-26 128,-18 26 513,0 0 480,-18 1-160,-23 0-545,1-27-288,1 26-128,-1 1-128,20-27-480,-19 25-1058,19-25-1184,0 0-1154</inkml:trace>
  <inkml:trace contextRef="#ctx0" brushRef="#br3" timeOffset="183827.5143">12762 8411 3651,'41'54'5413,"-41"-28"-5189,20 0 225,0 1 255,-20 26-575,20-26-514,-1-2-864,1 2-128,0 0 127,0-27-703,-20 0-2371</inkml:trace>
  <inkml:trace contextRef="#ctx0" brushRef="#br3" timeOffset="183958.5209">12863 8067 256,'0'0'8712,"0"-27"-11755,19 27 737,1 27-1153</inkml:trace>
  <inkml:trace contextRef="#ctx0" brushRef="#br3" timeOffset="184340.5437">13041 8624 2338,'0'0'2274,"0"0"-1345,0 0 1569,21-27-1569,-21 1-737,0-28-192,0 28 0,18-26-64,-18 24 192,20 2 321,-20 0-193,21 26-96,-21 26 224,20-26 97,0 54-129,-20-28-31,18 26-321,-18-25 96,0 0-96,21-1 0,-1 1 0,-20-27 224,20 0 0,-20 0 96,20-27-160,-20 1-95,0-1 31,0 27 192,19-27 256,-19 27-480,0-26-96,20 26-192,-20 0 64,0 26 64,20-26 0,-20 27 0,20 0-321,0-1-736,-20 1-704,19-27-1635</inkml:trace>
  <inkml:trace contextRef="#ctx0" brushRef="#br3" timeOffset="184701.5639">13497 8491 10441,'0'0'-608,"-20"0"480,20 0 256,0 26 0,0 1-64,0 0 32,20-1 96,0-26 129,1 27-129,-1-27-224,-2 0-128,23 0 63,-21-27 130,-20 27 63,20-26 384,0-1 97,-20 0 287,0 1-127,0 0 0,0 26-257,0 0 129,0 0-545,0 0-320,0 0 160,0 26 192,0 0-32,19 1-32,-19 0 0,20-1-96,0 1-289,0-27-543,0 25-97,-20-25-64,19 0 288,-19 0 0,0-25-256,0-2-256,0 1 32,0-1-1378</inkml:trace>
  <inkml:trace contextRef="#ctx0" brushRef="#br3" timeOffset="184887.5749">13795 7935 13356,'20'0'1025,"-20"0"-1537,0 26 928,20 26 641,-20 28-352,20 0-385,1-1-96,-21 1-128,18 27-96,-18-55-192,20 28-609,-20-27-352,0-1-320,20-25-545,-20-1-865,0-26-3779</inkml:trace>
  <inkml:trace contextRef="#ctx0" brushRef="#br3" timeOffset="185053.5833">13955 8359 12107,'20'0'833,"-20"0"-673,18 0 2082,23 0-865,-1 0-640,-1 0-224,1-27-161,-1 27-224,1 0-384,-20 0-769,-20-25-1890,20 25-4100</inkml:trace>
  <inkml:trace contextRef="#ctx0" brushRef="#br3" timeOffset="185240.5951">14093 7988 10249,'20'79'673,"0"1"1921,-20-28-191,0 28-1314,0 0-833,0 26-160,0-27-32,0 1-416,0-28-898,20 1-1408,-20-26-1794,0 1-3972</inkml:trace>
  <inkml:trace contextRef="#ctx0" brushRef="#br3" timeOffset="185500.61">14390 8385 10313,'-18'0'-224,"-2"0"288,-1 26 1185,1 2-736,20 24-385,-20-26 128,20 28-128,0-28-32,20 26 0,0-52-288,1 27 0,-1-27 128,-2 0 96,2 0 32,1-27 64,-1 2-96,-20-2-160,0 1-320,0-28-577,0 28-1281,0-26-1954</inkml:trace>
  <inkml:trace contextRef="#ctx0" brushRef="#br3" timeOffset="185839.6293">14451 8385 896,'-20'-26'4324,"20"26"-1729,0 0-1314,0 26 225,0 0-514,0 28-479,20-28-257,-20 27-128,20-26-96,0-1-192,-1 26-352,-19-25-353,20 0-160,-20-27 160,0 0 289,0 26-161,0-26 609,0 0 544,-20 0-96,20-26-320,0 26 97,0-27 127,0 0-192,0 2 96,20-2-96,-20 1 0,0-1 0,20 0 32,-20 1 160,20 26 705,-20-26 352,0 26-672,0 0-257,20 26 609,-20-26-128,0 53-256,0-26 351,0-1-511,19 26-257,-19-25-160,20 0-384,-20-1-866,0 1-1312,20-27-2979</inkml:trace>
  <inkml:trace contextRef="#ctx0" brushRef="#br3" timeOffset="186185.6492">14748 8544 11915,'0'27'1697,"0"-27"-2914,0 0 2114,21 0 288,-1 0-704,-2 0-385,23 0-32,-21 0-96,0-27 0,-20 0-833,19 1-32,-19 0 224,-19 0-384,-1-2 609,0 28 256,-1-26 96,1 26 416,-18 0 673,38 0-224,-21 0-289,1 26 1,20 28 159,0-28 33,20 27-129,1-26-223,17-1-129,-18 26-64,21-25-512,-2-27-545,-19 27-1185,0-27-2306</inkml:trace>
  <inkml:trace contextRef="#ctx0" brushRef="#br3" timeOffset="186503.6674">15105 8465 11370,'0'0'1474,"-19"0"-1923,-1 0 1026,0 0 192,20 26-449,-20 0-96,20 28 256,0-28-127,0 1-129,20 25-128,0-25-64,0-27-32,19 26 160,-19-26 193,0 0 63,19-26-32,-19-1 1,-20-25-33,20 25-32,-20 1-127,0-28-33,-20 28-128,0 0-64,2 0-32,-3 26-96,1-28-353,20 28-832,-20 0-833,20 0-1538,0 28-2370</inkml:trace>
  <inkml:trace contextRef="#ctx0" brushRef="#br3" timeOffset="186872.6883">15244 8491 3331,'21'26'4003,"-21"-26"-2817,0 0 1600,0 27-992,20-27-449,-20 27-672,0-1-385,0 1-160,20-27-32,-20 25-32,19-25 0,1 0-96,0 0-96,0-25 32,0-2 32,-20 1 64,19-1-32,-19 0-128,0 1 224,0 26 32,0-26-96,0 26-64,-19 0 64,19 0-128,0 26 224,0 0 160,0 1 0,0 0 33,0-1 31,19 1-64,-19-2-64,20 2-127,0 0-226,0-27 33,0 0-256,-20 0-513,0 0-1025,19 0-1889,-19 0-5062</inkml:trace>
  <inkml:trace contextRef="#ctx0" brushRef="#br3" timeOffset="187196.707">15682 8465 12555,'0'0'-448,"-20"0"-705,20 0 2306,-21 0-544,1 0-674,2 26 65,18-26 65,0 26 159,0 1-64,0 0-96,18-1-128,-18-26 64,20 27 0,1-2 64,-21 2-32,20-27 0,-20 27 0,20-27 0,-20 0 32,0 26 192,-20-26 1,0 27-33,20-27-224,-21 0-385,1 0-1024,2 0-1410,-3 0-2594</inkml:trace>
  <inkml:trace contextRef="#ctx0" brushRef="#br3" timeOffset="187873.7457">15741 7908 6470,'20'27'5253,"-20"-27"-6182,0 53 1345,0-1 737,0 28-512,0-1-321,0 1-128,0 26-64,0-26-96,0-28-160,0 28-897,0-53-288,20 25 256,-20-52 737,20 0 544,-1-27-160,1 2-32,20-2 128,-20-26 64,-20 26-31,19 1 383,-19 0 545,0 26-160,0 0-384,0 0-513,0 0-192,0 26 192,-19 0 64,19-26 32,0 27 128,19 0 1,-19-1-97,20 1-64,0-27-64,-20 25-64,20-25 96,1 0-64,-21-25 96,18 25-32,-18 0-64,0 0-32,0 0-64,20 0 64,-20 25 96,0 29 96,0-28-95,-20 29-33,20-4-64,0 30 64,0-29-353,0-25 129,-18 26 96,-3-26-32,21-2 224,-20 2 289,0-27 255,0 0-31,1 0-321,-1-27-96,0 2 65,0-2-97,20 0-32,0 1-128,0-28-160,40 29 0,-20-28-128,19-1-33,1 29 289,19-3-96,-18 1 96,-1 1 0,-1 26 0,1-27-640,-20 27-1635,-20-27-4643</inkml:trace>
  <inkml:trace contextRef="#ctx0" brushRef="#br3" timeOffset="188811.7993">17071 8199 12587,'-20'0'257,"20"28"-321,-19-3 864,19 30 129,0-3-608,0 28-257,19-28 0,1 1 64,20-26 0,-1-1 0,1-26-32,-20 0 0,19 0-96,-19-26 64,-20-28-32,20 28-32,-20 0-192,-20 0 0,20-2-96,0 2-225,-20 26-256,20 26 257,0-26 64,0 28 31,0-2 257,0 26 128,0-25-64,20 0-545,0-27-159,21 26-1,-23-26 545,23 0 288,-21-26-97,0 26-287,-20 0-449,19 0-480,-19 0 577,20 26 575,0 1 193,-20 25-32,20 28 577,-20-1-193,0-26 193,20 27-289,-20-27 769,19-26 289,-19 0 63,20-27-256,-20 0 353,0-27-898,0 0-512,-20-26-96,1 1 96,-1-29-31,20 2-65,-20-1-289,40-25-1056,-20 51-256,20 2 1344,19 26-95,1-2 128,-20 28 160,19 0 288,-19 28 64,0-2 257,1-26 96,-21 26-65,0 0 385,-21-26-128,-19 27-513,20-27-256,-19 0-288,19 0-737,0 0-1345,20 0-2691</inkml:trace>
  <inkml:trace contextRef="#ctx0" brushRef="#br3" timeOffset="189222.8219">18004 8411 12812,'0'-26'1089,"-20"26"-1153,0 26 672,-19-26-95,-1 54-449,20-28-32,1 27-32,19-26-96,0-1-64,19 1-193,1-2 1,20-25 224,-1 0-161,1-25 289,-20-28 97,19 26 159,-39-26 0,20-27 0,-20 28 33,0-28 95,0-26-352,-20 26-128,1 0-32,-21 28 64,20-1 96,20 53 96,-20-27-128,20 54-256,0 0 256,0 26 192,20 26 64,0-26-128,0 26-32,19 1-32,1 0-224,1-28-737,18 2-192,-19-28-128,19 0-64,-19-26-321,-21 0-416,21 0-608,-40-26-1025</inkml:trace>
  <inkml:trace contextRef="#ctx0" brushRef="#br3" timeOffset="189476.8373">18421 8411 3683,'-20'-26'3267,"0"26"-1537,0 0 127,-19 0-255,19 26-673,0 2-192,-1 24-65,21-26-191,0 28-225,21-28-128,19 1 0,-20-2-160,19-25 32,1 0 64,-1 0-128,-19-25-32,0-2-32,0 1-128,-20-1-257,0 0-63,-20 1 223,20 26 129,-20 0 128,0 0 64,20 0 64,-19 26 64,19-26-96,19 27-32,-19 0-480,40-1-1346,-20-26-1794</inkml:trace>
  <inkml:trace contextRef="#ctx0" brushRef="#br3" timeOffset="189648.8473">18640 8385 11530,'20'0'32,"-20"0"1122,19 0 928,21 0-1442,0-26-384,-1 26-31,1 0-97,-20 0-417,-1-27-992,1 27-1954,-20 0-4772</inkml:trace>
  <inkml:trace contextRef="#ctx0" brushRef="#br3" timeOffset="189844.8579">18719 7935 9641,'20'78'2498,"-20"-24"-1921,0-1 1697,0 26-320,0-26-929,0 27-641,0-1-256,0 1-128,0 0-64,0-27-833,0-1-897,20 1-1409,-20-26-2242</inkml:trace>
  <inkml:trace contextRef="#ctx0" brushRef="#br3" timeOffset="190160.8763">18897 8597 10281,'20'0'-512,"21"0"384,-23 0 992,22 0-127,1-26-96,-2-1 544,1 0 32,-20 1-640,-20 26-738,0-26-383,-20 0 31,-20-2-351,1 28 543,-22 0 385,23 28 225,-3-2 191,21 26-64,0-25 129,20 26 192,20-1-1,0 2-191,21-28-65,17 1-63,1 1-289,2-3-64,-22-25-32,21 26-96,-40-26-256,-1-26-1474,-19 26-3683</inkml:trace>
  <inkml:trace contextRef="#ctx0" brushRef="#br3" timeOffset="190903.9189">13617 9180 13837,'0'-27'1249,"0"1"-1121,-21 26 0,1-27-160,2 27-128,-23 27-32,21-1 32,-18 28 63,-3-2 129,21 28 0,-19-2 1,39 4 31,0-4-64,19 1 96,1 1-32,20-27 64,19-27-64,2 0 320,-2 1 289,1-27-225,-1-27-191,0 1-97,-19 0 64,-20-27-64,1 0-96,-21 1-64,0-2-96,-41-24-96,21 24-128,-39 1-33,19 0 129,-19 26 128,-2 0 32,23 27 64,-3 27 64,1 0-96,22-1 64,18 26-32,18 2 64,2-1 0,21 0 32,-3-26-224,23 25-288,-21-25-994,19-1-1569,0 1-3747</inkml:trace>
  <inkml:trace contextRef="#ctx0" brushRef="#br3" timeOffset="191192.9353">14113 9763 9032,'-20'26'4132,"20"-26"-4645,-19 0 610,19 26 159,0 0-192,0 1 0,19 0 0,1-27 32,20 26 224,-20-26 97,19 0-161,1-26-128,-20 26 96,-1-27 65,-19 0-33,20 1 64,-40 0 225,1 0-289,-1-1-96,-20 0-96,20 27-160,-19 0 32,19 0-481,0 0-1216,20 27-3236</inkml:trace>
  <inkml:trace contextRef="#ctx0" brushRef="#br3" timeOffset="192165.9909">15324 9604 12139,'-19'-27'0,"-1"1"-32,0-1 448,-1 27 97,-19 0-257,22 27-320,-23-27 32,21 26 32,0 28 64,1-29-96,19 28 0,0-26 0,19 26-416,21-27-193,1 0-64,-3-26 385,23 0 96,-22 0 128,-19-26 0,20 0 96,-20 0 64,-20-1-32,19-26 128,-19 26 64,0 2 64,-19-2-160,19 0-128,0 27 0,0 0-96,0 27 32,0-27 64,0 27 128,19-2-32,-19 2-31,20-1-33,0 1-32,-20 0-32,20-1 96,0-26-32,-20 26 64,0-26 96,0 0 192,19 0 97,-19 0-289,0-26-160,0 26-32,0-26-32,20-1 0,0 0-32,0 27 32,1-26 96,-3 26 96,23 0 224,-21 0 1,0 26 95,-2-26-192,3 27-223,-1 0-65,-20-1-129,20 0-671,0 0-866,-1-26-672,1 27-3396</inkml:trace>
  <inkml:trace contextRef="#ctx0" brushRef="#br3" timeOffset="192577.0148">16079 9709 7975,'0'-53'1762,"0"53"-1634,-21-25 1377,1 25-416,-18 25-736,17 2-321,1-1 32,20 1-32,0 26-64,0-27 64,0 0-32,20 1-128,19 0 0,-19-27 224,21 0-32,-1 0 64,-1-27 0,-19 0 160,0-25 417,0 26-161,-20-28-127,0 1-161,0-26-352,0 1-96,-20 24-161,0-26 225,0 27 64,-19 26 320,19 1-31,0 26-225,-1 26 256,21 1 96,0 26 33,0 27 159,21-1-95,19-26-97,-1 26-96,1-26-128,19 1 32,1-2-160,-21-26-224,22 1-32,-43-27-449,22 27-992,-19-27-1218,-21-27-6758</inkml:trace>
  <inkml:trace contextRef="#ctx0" brushRef="#br3" timeOffset="193313.0559">17348 9524 6854,'41'-53'-705,"-21"53"-2690,0-26 3779,-1-2 609,1 3 577,0-2 288,-20 1 256,0-1-64,0 0-257,0 1-864,-40 0-705,21 26-320,-42 0 96,23 0-32,-3 0 0,-18 26 0,19 0 0,0 28 96,1-1-64,19 0 32,0 1 0,20-2 64,20 28 0,0-28 1,39 1-65,-19 0 32,39-27 32,-20 0-32,2-26 64,-2 0 64,1 0 0,-21-26 0,-19 0-63,20-27-33,-40 0-32,0 1-64,-20-2-64,0 1-161,-20 0 65,-19-1 96,0 2 64,-2 26 32,3-1 0,-3 27-32,2 0 96,19 27-64,1-1 0,39 1 1,0-2 159,0 3 64,39 26 96,1-29 33,19 28-129,2-26-128,-3 0-96,3-2-64,-2 2-160,0-27-513,1 0-480,-21 26-1025,1-26-3972</inkml:trace>
  <inkml:trace contextRef="#ctx0" brushRef="#br3" timeOffset="193522.0688">18004 9656 15919,'0'27'0,"0"26"768,0-26 994,0 25-1121,0-26-577,20 28 32,-20-1-192,20-28-321,-1 2-800,-19 26-1602,20-53-4067</inkml:trace>
  <inkml:trace contextRef="#ctx0" brushRef="#br4" timeOffset="211973.1239">4663 5179 1185,'21'-52'1569,"-21"52"-31,0-28 704,0 28-64,0 0 160,0-26-769,0 26-480,0 0-256,0 0-160,0 0-225,0 0-191,0 0-257,0 0-64,20 0-1,-20 26 1,20 27-32,-20-26 128,18 53 32,-18-28 0,0 28 33,0-2 63,0 2-64,0 0 0,0 26-32,-18-26-64,18 26 32,0 0 0,0 0 32,0-2-96,-20 30 128,20-28-96,0 1 32,-20-2 32,20 1-160,-21 2 96,21-4 0,-20 28 0,20-26 96,-18 1-64,18-2 32,-20 2-64,-1 0 96,21-29-96,0 2-32,-20-28 32,20 2 0,0 24 0,0-24 32,0-1 0,0-26 32,0 25-31,0-24-33,0-3 0,0 2 0,-20-27 0,20 0 32,0 28 0,0-28-32,0 0 32,0 0 0,0 0-32,0 0 32,0 0-32,20 0 64,-20 0 64,0 0-32,0 0 0,0 0-32,20 0-32,-20 0 96,21 0-192,-21 0 96,20 0 0,-2 0 0,23 0-64,-21 0 64,18 0 64,3 0-64,-1 0 161,19 0-225,0 0 64,1 25-32,19-25 64,1 0-32,-1 0 0,20 0 0,-19 0 0,20 0-32,-1 0-32,-20 0 96,20 27-32,0-27 128,-20 0-128,21 0-64,-1 0 32,0 0-32,0 0 32,1 0 0,-1 0-32,0 0 32,-18 0-32,18 0 128,-20 0-224,20 0 224,-20 26-128,0-26-64,20 0 224,-18 0-160,18 0 64,-20 0-32,0 0-32,21 0 128,-1 0-224,-20 0 128,20 0-64,-18 0 128,18 0-96,-20 0 64,20 0-32,-20 0-32,21 0 64,-21 0-32,1 0 0,20 0-64,-21-26 96,20 26 0,-20 0-64,0 0 64,20-27 0,-20 27-32,20 0 0,-18 0-32,-22 0 96,20 0-96,20 0 64,-18 0 32,-2 0-128,0 0 0,0 0 96,0-25 0,20 25 0,-18 0-64,-2 0 96,0 0-160,0-28 160,2 28-128,-22 0 128,0 0-96,1 0 96,-1 0-64,-19 0-64,-1 0 224,22 0-256,-41 0 96,18 0 0,3 0 32,-21 0-64,-1 0-32,1 0 160,0 0-192,-20 0 128,0 0 96,0 0-128,0 0 384,0 0-191,0-27-161,0 27 0,-20-25-64,20-3 0,0 2 0,-20-27 128,20 0-96,0-1-128,0 2 160,0-28 32,0 2-160,0-2 64,0-27 64,0 2-64,0-1-65,0 0 162,0-26-130,0 0 194,0 25-322,0-26 322,0 1-129,20 0-65,-20 26-223,0-27 673,20 0-257,-20 27-192,20 0 128,0 0-96,0 0 32,-20 0 0,19 26 64,-19-25 0,20 26-64,-20-1 32,0 27 96,0-27-128,0 27 0,-20 27 0,20-27-32,0 26 0,-19 1-128,19-1-32,0 0-1,0 2 129,-20 25-64,20-27 96,0 27-128,-20 0 160,20-28-160,-20 28 160,20 0-96,-20 0 0,-19 0 0,19 28 96,-21-28-65,3 27 65,-3-27-96,-18 25-96,-1-25 96,-19 0-96,20 27 160,-22-27 32,-18 0 0,20 27-32,-20-27 64,0 26-32,-21-26 0,21 0 0,0 27-32,-20-27 64,19 0-64,-18 0 32,-1 27 0,0-27-32,-1 0 64,1 0 0,0 26-64,1-26 32,-2 0 32,1 26-64,0-26 32,-21 0 0,22 0 0,-21 28 32,-1-28 0,22 0-32,-21 0 96,19 0-32,-19 25-64,21-25 32,-21 0-32,19 0-32,1 0 0,-1 0 32,3 27 0,-3-27-32,1 0 32,0 26 0,-1-26 32,1 27-32,20-27 0,-19 27 0,18-27 0,1 0 32,0 26-32,18-26 32,-18 0-32,20 0 0,0 0 32,0 0-32,19 0 0,1 0 32,-2 0 0,22 0 32,-1 0-32,1 0 32,19 0-160,-20 0 0,20 0-96,-19 0 96,19 0 32,0 0 32,-1 0-32,3 0 96,-2 0 0,0 0 0,20 0 32,-21 26 32,21-26 32,0 0-128,0 0-32,0 0 0,0 0 32,0 26 32,0-26-32,21 28 32,-21-28 32,20 26-64,-20 0 0,0 1 0,0-2-32,0 29 32,0-28-32,0 54 32,0-28 0,0 30-32,20-30 32,-20 28-32,0-2 64,0 29-64,0-28 32,0-1 0,0 2 0,0 28 0,-20-29 0,20 26 64,0-25-128,0 26 96,0-26-32,-20 26 64,20 0-96,0-26 0,0 25-32,20-25 128,-20-1-32,0 29-64,20-31 64,-20 4-32,18-3 64,-18 2-32,0 0-32,21-2 64,-21-24-64,0 26 0,0-28 32,0 28 96,0-27-96,0 0 0,0 1-32,0-2 97,0 1-194,0-26 162,0 26-97,0-28 64,0 29 0,0-28-32,0-26 64,0 27 64,-21-27-128,21 28 64,0-28 32,0 0 128,0 0 0,21 0 33,-21 0-225,0 0-96,0 0 64,20 0 32,-20 0-32,20 0-193,19 0-159,-19 0 480,20-28-192,-1 28 64,1 0 0,19-27 0,-19 27 0,19 0-32,22-26 128,-2 26-96,20-27 96,-20 27-160,21 0 64,-1-27 0,20 27-32,-20-25 0,21 25-32,-1-27 128,1 27-64,-3 0-32,-17-26 96,19 26-128,0 0 192,1 0-192,-21 0 32,20 0 0,-19 0 32,19 0 32,-20 0 64,19 0-192,-19 0 64,21 0 64,-21 0-96,20 0 96,-20 0-32,1 0 0,-1 0 32,20-27-32,-20 27-96,1 0 160,-1 0-32,0 0 0,20 0-64,-19 0 32,19 0 0,-20 0-64,21 0 64,-3 0-96,-16 0 64,-2 0 64,19 0 64,-37 0-192,18 0 128,0 0-32,-20 0 0,21 0 0,-21 0 0,20-27 64,-20 27-160,2 0 64,18 0 0,-20-26 0,0 26 32,-20 0 0,21 0 32,-21 0 32,0 0 32,2-26-160,-22 26 96,21 0-64,-20 0-64,-1 0 224,1 0-288,-1 0 64,-19-26 128,0 26 0,1 0 0,-21 0 64,0 0 64,20-28-32,-20 28-128,0 0 32,0 0-128,18 0 32,-18-26-160,0 26 160,0 0 0,21-26 128,-21-1-96,0 27 160,0-53-64,-21 26 0,21 2 128,0-29-192,-18 28-32,18-54 32,0 26-32,-20-24 0,-1-2-96,21 0-128,-20 2 224,0-28 0,2-1 0,-3 2 32,21-2 32,-20 2 0,0-1 64,20 26-160,-20-26 128,20 26-96,0-26 32,0 1-64,0 25-160,0-25 416,20-29-192,0 28 0,0 0 64,1 0-32,-21 0-64,18 28 96,2-29-32,-20 54 160,0-27-96,20 26-160,-20 2 32,0 0 32,0 24 0,0-24 64,0 26-192,0-28 96,-20 28 64,20 26-64,-20-27-32,20 2 64,-18 25-32,-3-28-96,1 28 64,0-26 0,0 26 0,1 0-32,-1 0 63,-20 0 33,20 0 0,-19-26-64,-1 26 64,-1 0-128,3 0 128,-23 0-32,22 0 32,-40 0 0,19 0 0,-19 0 0,0 26 0,0-26 0,-21 0 0,0 26 0,-18-26-96,-2 0 0,1 28 32,0-28-32,-19 25 96,-2-25-64,1 27 64,1-27 32,-2 0 0,-18 26-32,18-26 0,1 0 64,1 0-128,-2 27 64,1-27 0,1 0-32,-2 0 0,21 27 0,-19-27 32,-2 0 32,1 26-32,21-26 32,-21 0 0,-1 0-32,21 0 32,-19 0 0,18 0 0,1 0-32,0 0 0,1 0 0,-2 26 0,21-26 0,-20 0 0,20 0 0,19 0 0,-19-26 0,0 26-32,18 0-64,2 0-64,-20 0 96,0 0 32,20 26 0,0-26 32,18 0 32,2 0-32,-1 26 0,1-26 0,19 0 0,21 0 32,-1 0-32,0 0 32,20 0 96,0 0-96,0 0-64,0 0-64,0 0 32,0 0 0,0 0-32,0 0 31,0 0-63,0 0 160,0 28-64,0-28-32,0 0 64,0 26-32,0-26 0,0 26 32,0 1-32,0-2 32,0 3 0,0 24 0,0 2 0,0 24-160,0 4-545,0-4-288,-20 28 321,20-26 416,-21-27 159,21 26 65,0-1 64,-18 2-32,18 2 0,0 23 0,-20-25-32,20-1 32,-20 1-64,20 25 64,0-25 32,-21-1 65,21 1 127,-20 0 96,20-2 64,0 2-191,-18 0 31,18-1 64,0 1 64,0-1-95,0 27-129,0-26-32,0-1-32,0 1-32,0-1 64,0-26 64,0 26 64,0-26 33,0 2-33,0-3-96,0 0-160,0 28-705,0-27-1729,0 0-3620</inkml:trace>
  <inkml:trace contextRef="#ctx0" brushRef="#br4" timeOffset="215197.3083">4862 7697 6085,'0'0'1922,"0"0"-1666,0 0 1730,0 0 673,0 0-1474,0 0-833,0 0 33,0 0-1,0 0-96,0 0-160,0 26 64,0-26 33,0 26-65,-20 28-96,1-28-32,-21 26-64,20 28-32,-39-1-32,18 1-96,-17 27 95,-3-27-31,-18 24 64,0-24 64,0 0 0,-2-2 128,-18-24 225,20 27 127,0-30 129,-20-23-193,20 25 33,-2-28-193,2 2-160,20-27 64,-20 0-64,18 0-64,3-27 128,-3-26-128,2 0-192,19 2 96,1-30-96,-1-25 128,20 26 32,1 28-32,19-28 256,-20 54-128,20-26 32,0 52 33,0-28-161,0 28-97,0-27 97,0 27-96,0 0 0,0 0 0,0 0-32,0 0-96,0 0-161,0 0-575,0 0-482,-20 0-1184,20 0-2467</inkml:trace>
  <inkml:trace contextRef="#ctx0" brushRef="#br4" timeOffset="215530.3273">2936 8517 14285,'-20'27'1249,"20"-27"-1025,0 0 609,0-27 512,0 27-512,0-26-641,20 0-63,0-54-161,1 27 128,-1 0 0,-20-27-64,18 28 32,-18-2-64,21 1 32,-21 1 32,0 52-96,20-27 64,-20 27-224,20 0 0,0 0 31,-1 27 33,1-2 32,20 2-320,-20 0-225,19 26-512,1-26-769,-20 25-1665,-1-24-3396</inkml:trace>
  <inkml:trace contextRef="#ctx0" brushRef="#br4" timeOffset="224029.8133">1784 12200 832,'-18'0'1762,"36"0"-1410,-18 0 289,0 0 704,0 0-32,21 0-608,-1-27 0,-20 27-257,20 0-224,19 0 161,-19 0-33,0 0-192,0 0-96,0-26-32,-1 26 0,1 0 0,0 0 64,0 0-160,21 0 32,-3 0 0,-17 0 32,19 26 0,-22-26-32,23 0 32,-21 0-32,19 27 64,-19-27 0,0 0-32,20 0 64,-21 0-64,21 27 64,1-27-64,-3 0 33,-18 0 31,21 0-32,-2 0 0,1 0-32,-20 0 32,19 0-32,1 0 0,-1 0 0,1 0 0,0 0 0,-1 0 0,22 0 32,-2 0 32,-19 0-32,19 0 128,1 0 96,-1 0 0,0 0-95,2-27-65,18 27-32,-20 0-32,1 0-32,-21 0 0,21-27 0,-1 27 64,-19 0-32,19 0 0,-18-26-32,18 26 0,-19 0 32,0 0-32,19 0-32,-19 0 32,19-26 0,-18 26-64,18 0-96,-1 0 96,3 0 32,-2 0 32,1 0 0,-1 0 32,2 0 32,-2 0-64,-1 0 32,3 0 0,-2 0-32,1 0-64,-1 26 64,0-26 0,2 0 0,-2 0 0,1 0 0,-1 26 0,0-26 0,1 0 32,-1 0-32,2 27 0,-2-27 0,1 0 0,-1 0 0,0 0 0,1 27 32,-1-27-64,2 0 64,-2 0-32,-19 0 32,19 26-32,0-26 0,-19 0 64,39 0-64,-18 0 0,-2 0-64,1 0 128,19 0-128,-20 0 128,20 0-64,-19-26 0,20 26 32,-22 0-64,23 0 64,-22 0-32,20 0 0,-18 0 0,18-27 0,0 27 32,-19 0-64,19 0 32,0 0 0,0-27 32,0 27-32,-18 0 32,18 0 64,-19 0 64,-1-26-96,20 26 0,-18 0-128,-2 0 64,0 0 64,21-26-128,-21 26 32,0 0 0,2 0 32,-3 0 0,3 0 0,-22 0 0,21 0 0,-1 0 0,20 0 0,-18-28-32,18 28 32,-20 0-64,21 0 64,-1 0 0,0 0 0,21-25 32,-21 25 0,1-27 32,19 27 96,-19 0 289,19-26 31,0 26-192,0 0-31,0 0-161,1 0-96,-1 0 0,0 0 0,0 0 0,1 0 0,-1 0 0,0 0 64,20 0-64,-19 0 32,19 0 32,0 0 96,-1 0 257,-19 0-33,1 0-224,-1 26-64,-19-26-96,-21 0 32,-18 0-32,-3 0-32,-17 0-384,-1 0-257,0 0-384,-20-26-929,-20 26-1986</inkml:trace>
  <inkml:trace contextRef="#ctx0" brushRef="#br4" timeOffset="227206.9953">932 13392 7046,'-61'27'513,"43"-27"95,18 0 33,-20 0 224,20 0 192,0 0-353,0 0-415,0 0 287,20 0-127,-2 0-289,2-27 0,21 27-128,-2 0 0,1 0-32,0 0-32,-1-25-128,1 25-577,-1 0-736,-19 0-449,-20 0-320,20 0 160,-20 0 544,0 0-1407</inkml:trace>
  <inkml:trace contextRef="#ctx0" brushRef="#br4" timeOffset="227451.0093">1169 13313 3138,'-19'-53'2531,"-1"53"-994,20-27-480,0 27-384,0 0-385,0-26-160,20 26-128,-20 0 32,19 0 129,21 0-65,-20 0-96,21 0-32,-23 0-32,2 0 96,21 26-64,-21-26 32,-20 27 32,19 0 64,-19-1-128,0 1 224,0 0-192,0 25 128,-19-24-96,-1-28 32,20 25-64,-20 2-929,-1-1-1345,-17-26-3652</inkml:trace>
  <inkml:trace contextRef="#ctx0" brushRef="#br4" timeOffset="228331.0589">991 14610 9769,'-39'0'192,"19"0"-128,0 0 32,20 0 513,-21 0 191,21 0-671,21 0 351,-1 0 65,0 0-225,-1 0-128,21 0-32,0 0 0,-1 0-64,1 0 0,-1 0-63,-19 0 63,20 0-64,-19 0-321,-1 0-704,-2 0-1153,-18-25-2626</inkml:trace>
  <inkml:trace contextRef="#ctx0" brushRef="#br4" timeOffset="228591.0743">1169 14478 8808,'-19'-26'448,"19"26"129,0 0 416,0-27-385,0 27-383,0 0-33,19 0-160,1 27 0,20-27 0,-19 26 64,17-26-64,-18 27-32,21 0 0,-21-27 0,19 26-32,-39 1 64,20-27 64,-20 25 160,0 3 33,0-2-97,-20 0-96,0 2-256,-19-2-993,19 0-2531</inkml:trace>
  <inkml:trace contextRef="#ctx0" brushRef="#br4" timeOffset="236281.5143">912 15697 8039,'-21'-27'449,"1"27"1312,2 0-640,18 0-64,-20 0-224,20 0-128,0 0-353,0-25-224,0 25 289,20 0-97,-20 0-160,38 0-128,-17 0 0,19 0 0,-1 0-32,1 0 96,-20 0-96,19 0-32,-19 0-416,0 0-641,19 0-769,-39 0-769,20 0-287,-20 0-1218</inkml:trace>
  <inkml:trace contextRef="#ctx0" brushRef="#br4" timeOffset="236541.5289">1169 15460 7911,'-19'-27'545,"19"27"-545,0 0-225,0 0 161,19 0 128,-19 27 96,20-27 161,20 0-65,-19 26 385,17 0 95,-18-26-127,21 26-289,-2 1-160,-19 0 33,0-27 287,-20 26 97,0 1-129,0-2-224,-20 2-32,0 0-192,-19-1-512,19-26-1250,-21 27-2049</inkml:trace>
  <inkml:trace contextRef="#ctx0" brushRef="#br4" timeOffset="236988.5539">1051 16836 10249,'-20'0'321,"0"26"-1026,0-26 577,20 0 128,0 0 256,20 0-64,20 0-160,-21-26 0,21 26 64,0 0 32,-1 0-64,-19-26 1,21 26-97,-21 0-385,-2-26-1024,2 26-1026,1-27-2721</inkml:trace>
  <inkml:trace contextRef="#ctx0" brushRef="#br4" timeOffset="237211.5677">1270 16650 4003,'-41'-25'865,"41"-2"-384,-20 27-289,20 0 32,0 0 545,0 27-65,20-27-63,21 25-32,-23-25 159,43 28-640,-22-28-96,21 0-32,-21 0-64,1 26 64,-20 0 128,0 1 65,-20 0-65,-20-1 0,0 0-64,0 27-352,0 0-769,-19-26-1346</inkml:trace>
  <inkml:trace contextRef="#ctx0" brushRef="#br3" timeOffset="247967.1829">12347 8995 6021,'0'-27'1089,"0"27"321,0 0 223,0-27-31,0 27-289,0 0-416,0 0-385,0 0-63,0 0 63,19 0-31,-19 0-257,20 0-96,0 0-32,20 0 32,-1 0-32,1 0 0,19 0-64,2 0 0,-3 0-32,22 0-32,0 0 32,-1 0-96,20 0-160,-19 0-32,19 27-65,-20-27-31,20 0 64,-20 27 160,20-27 63,-18 0 1,18 0-96,-20 26 32,20-26-256,-40 0-193,22 27 225,-2-27 31,0 0-351,20 27-65,-20-27 289,21 25 287,19-25 129,-20 27 64,21-27 160,19 0 321,-21 26 160,1-26 159,1 0-31,19 0-160,-19 0-1,-3 0-159,23 0-97,-21 0-64,1 27-128,-21-27 0,-20 0-127,-20 0-66,1 0-31,-39 0-320,-3 0-545,-18-27-800,-18 27-3044</inkml:trace>
  <inkml:trace contextRef="#ctx0" brushRef="#br3" timeOffset="251795.4009">12783 13419 1345,'-21'0'1954,"21"0"192,0 0-32,-18 0-513,18 0-224,0 0-127,0-27-225,0 27-161,0 0-191,0 0-353,0 0-224,0 0-31,0 0-33,0 0-32,0 0-97,0 0 1,0 0 96,0 0 96,18 0 1,3 0-1,-1 0 96,0 0-96,0 0-128,19 0 160,-19 0-128,20 0 32,-1 0-32,1 0 32,-20 0-32,19 0-64,-19 0-96,-20 0-192,21 0-97,-21 0-224,0 0 1,0 0 63,0 0-191,0 0 95,0-25-96,0 25-993,-21 0-2273</inkml:trace>
  <inkml:trace contextRef="#ctx0" brushRef="#br3" timeOffset="252049.4163">13041 13207 5445,'0'0'-128,"0"0"31,0-26 706,0 26 64,21 0-641,-21 0-32,18 0-64,-18 26 96,0-26-192,0 0 63,20 0-63,-20 0 96,0 0-32,0 0 224,0 0-128,0 0 64,0 0-224,0 0-897,-20 0-3779</inkml:trace>
  <inkml:trace contextRef="#ctx0" brushRef="#br3" timeOffset="252610.4483">12962 13233 4131,'0'-26'2915,"-20"26"-2338,20 0 1216,0 0 482,0 0-834,0 0-1057,20 0-95,-20 0 95,19 26-96,1-26-224,0 27 64,0-27-96,1 0 65,-3 27-130,23-27 33,-21 0-32,0 26-128,-2-26-96,3 0 128,-21 0 96,0 27-32,0-27 96,-21 27 128,3-2 32,-2 2-128,0 1-32,-21-3-32,23 2-192,-3 25-1602,1-24-4740</inkml:trace>
  <inkml:trace contextRef="#ctx0" brushRef="#br3" timeOffset="253620.5062">12783 14346 9256,'-21'-26'897,"21"26"-320,0 0 1505,0 0-1025,0 0-481,0 0-95,21 0-65,19 0-128,-20 0-128,19 0-95,-19 0-65,20 0 32,-1 0 0,-19 0-32,0 0 0,21 0 0,-23 0-32,-18 0-97,20-27-95,-20 27-256,0 0-641,0 0-865,0 0-1345,0 0-737</inkml:trace>
  <inkml:trace contextRef="#ctx0" brushRef="#br3" timeOffset="253879.5209">13021 14186 2370,'0'0'1089,"0"-25"769,0 25 288,0 0-321,20 0-640,-20-27-416,21 27-64,-3 0-97,2 27-223,1-27-129,-1 25 96,0-25-192,-20 28 97,18-1-33,3-27-128,-21 25 0,20 2-64,-40-27 96,20 27 96,-21-1-63,3 1-33,-2 0-32,0-27-64,-1 25-96,1 2-1281,2-1-2883</inkml:trace>
  <inkml:trace contextRef="#ctx0" brushRef="#br3" timeOffset="255112.5913">12703 15512 4516,'0'0'3907,"-20"0"-3714,20 0 864,0 0 352,20 0-288,-20 0-384,21 0-385,17 0-256,3 0 128,-21 0 97,20 0 31,-1 0-256,1 0-32,-20 0-32,19 0-64,-19 0-96,-20 0-609,0-26-800,0 26-833,0 0-705,0 0-352</inkml:trace>
  <inkml:trace contextRef="#ctx0" brushRef="#br3" timeOffset="255342.6043">12902 15353 4644,'-20'0'1121,"40"0"-160,-20-25 480,20 25-95,0 0 63,0 25-672,-1-25-353,1 0 128,20 27 65,-19-27 128,-3 26-257,2 1-288,-20 0-96,0-1-32,-20 26-32,2-25 0,-3 0-256,-19 26-96,20-28-193,-19 2-416,19 0-1409,0-1-3844</inkml:trace>
  <inkml:trace contextRef="#ctx0" brushRef="#br3" timeOffset="256143.6503">12823 16650 9705,'-20'0'576,"0"0"-352,20 0 513,0 0 480,0 0-576,0 28-353,20-28-64,0 0-31,0 0 95,0 0 0,-1 0-32,21 0-128,-20-28-128,19 28 97,-19 0-97,0 0 0,0-25-64,1 25-193,-3 0-351,-18 0-385,0 0-641,0 0-640,0-27-449,0 27 289,-18 0 288,18 0 481</inkml:trace>
  <inkml:trace contextRef="#ctx0" brushRef="#br3" timeOffset="256380.6639">13001 16492 3331,'0'-27'2146,"0"27"-385,0 0 481,0 0-512,20 0-641,-20 0-192,20 27-385,1-27-63,-3 0-161,23 26-64,-21-26-31,18 26 127,-17 2-160,-1-28-128,0 0-32,-20 26 0,20 1-32,-20-27 32,-20 25 0,20 3 0,-20 24 0,0-25 32,-1 0-32,3-1-512,-22 0-1378,19 0-3491</inkml:trace>
  <inkml:trace contextRef="#ctx0" brushRef="#br3" timeOffset="259397.8359">14689 17710 2530,'0'27'737,"0"-27"416,0 0 512,0 0-127,0 0-353,0 0-448,0 0-193,19 27 1,-19-27-33,0 0 1,0 0-1,0 25-96,-19-25-63,19 0 191,0 28 65,0-28-161,0 27-31,0 26-33,0-28-128,0 29 1,0-1-1,0 0-64,0-1-96,0 2-32,0-28-64,0 26-32,0 3-96,19-30-256,-19 2-129,0 0-256,0-2-480,0-25-1313,0 28-1826</inkml:trace>
  <inkml:trace contextRef="#ctx0" brushRef="#br3" timeOffset="259765.8573">14471 18214 11242,'-40'27'256,"19"-27"-640,21 0 672,0 0 1314,0 0-930,21 0-575,-21-27-1,20 27-32,0-26 64,0-28-96,-1 28-32,21-26 0,-20-2-64,0 1 64,-20 1 96,19-1 320,1 26 161,0-26-225,-20 53-64,20-27 65,-20 27-33,20 0 0,-1 27 1,1-27-33,0 25-32,1 30 0,-1-30-192,18 3-31,3-3 31,-2 29-64,1-28-225,0-26-479,-1 27-642,1 0-1312,-20-27-3300</inkml:trace>
  <inkml:trace contextRef="#ctx0" brushRef="#br3" timeOffset="260545.9023">3313 17897 10313,'0'52'737,"0"-25"-737,0-27 192,0 26 673,0 28 64,0-28-449,0 26-320,0 2-160,20-1 32,-20 27 1,0-28-33,0 0-33,0-24-447,0-1-449,20-2-1409,-20-25-2755</inkml:trace>
  <inkml:trace contextRef="#ctx0" brushRef="#br3" timeOffset="260875.9202">3115 18188 11466,'-39'53'2275,"19"-53"-2211,20 0-64,0 0 1121,0 0-257,0 0-928,0-27 64,0 27 64,20-26 1,0 26-1,-1-27-32,21-26 64,-20 27-160,0-27 160,19 26 0,-19-26 32,0 26 96,0 2-64,-1-3-64,-19 3-128,0 25-128,20 0 192,-20 0 32,20 25-96,-20 3 64,41-3-32,-23 2-96,23 0-1281,-21-1-1890,19 28-4613</inkml:trace>
  <inkml:trace contextRef="#ctx0" brushRef="#br3" timeOffset="263647.0797">22471 15486 6342,'-21'0'896,"1"0"289,20 0 929,0 0-448,0 0-257,-18 0-288,18 0-192,18 0-192,-18 0-32,20-26-161,1 26-63,19 0-193,-1 0 32,21 0-96,-1 0-31,40 0-97,1 0 0,-1 0 0,20 0 0,-20 0-96,-20 0-32,-18 0 0,-22 26 0,1-26 32,-1 0-224,1 0-97,20 26 33,-41-26 0,21 0 0,-40 0-33,21 0-415,-21 0-193,0 0-320,-21 0-801,1 0-2435</inkml:trace>
  <inkml:trace contextRef="#ctx0" brushRef="#br3" timeOffset="264088.1046">23046 15168 6245,'0'0'705,"0"0"-449,0 0 1698,-19 0-1249,-1 0-609,-20 0-64,1 25 32,-1-25 96,-19 28 96,-22-3 257,22 3 128,-1-2-65,-19-26 33,20 28 287,-2-3-127,2 2-96,39-27-289,0 26-256,20 1 193,20 0 415,21-1-191,17 26-193,3-25-128,-2 26 1,20-1 31,-19-25-128,-1 26-192,2-26 64,-22 0-993,-19 26-769,-20-28-2145</inkml:trace>
  <inkml:trace contextRef="#ctx0" brushRef="#br3" timeOffset="266320.2326">14093 13843 160,'0'0'1793,"0"0"-191,0 0-321,0 0-288,0 0 160,0-26-32,0 26-160,0 0-64,20 0-32,-20 0-161,0 0-191,0-28 31,0 28-127,0 0-97,0 0-32,0-25-127,0 25 95,0 0-64,0 0-96,0-27 32,-20 27-96,20 0 64,-19 0 0,-1 0-64,0-26 32,-21 26 1,23 0 63,-2 0-32,-21 0 64,21 0 32,-19 0-160,19 0 0,-20 0-32,1 0 32,19 0 64,-20 0-64,1 26 32,19-26 32,-21 27-64,3-2 1,18-25-1,-21 28 0,21-2-64,2 0 32,-3 1-32,1 0 32,20-27 32,-20 26-32,0 0 0,1 2 32,19-3-32,-20 1 0,0 28-32,20-28 64,-20 1-32,20-2 0,0 3 0,0-1 32,0-2 0,20-25-32,0 54 64,-20-28-64,20 1 0,-20 0 0,19-2 0,-19 2 0,20-1 0,-20 1-64,0-27 128,20 27-128,0-1 64,1 1 0,-3-2 0,2 3 0,0-28 0,1 26-161,-1 0 97,18 2 32,-17-28-32,-1 26 64,0 0 0,0-26 32,-1 27-32,1 0-32,0-27 64,0 26-32,0-26 0,-1 27-64,1-27 0,0 0-64,21 0 32,-23 0-32,22 0-64,-19 0-65,17 0 1,-17 0-160,19 0-161,-20 0 65,19 0-65,-19-27 129,0 27 320,0 0 128,-1-26 64,1-1 64,0 0 32,0 1 256,-20 0-95,20-28-97,-20 0 128,19 2 65,-19-1 63,0 0 97,0-26-257,0 26-160,0-26 64,-19 24 225,-1-23-97,0 24 129,-20 3 95,1-3-288,-1 28 1,-19-1-225,19 27-128,1 0-993,-2 0-2178,1 27-5798</inkml:trace>
  <inkml:trace contextRef="#ctx0" brushRef="#br3" timeOffset="269885.4365">14311 14850 128,'0'0'1569,"0"0"449,0 0 224,0 0-384,0 0-449,0-26-63,0 26-289,0 0-65,0 0-255,0 0-288,0 0-1,0 0-256,0 0-128,0 0-32,0 0 96,0 0-96,0 0 32,0 26 33,20-26-1,-20 0 0,0 27 0,0-27 0,0 0-96,21 0 96,-21 25-32,20-25-32,-2 0 32,2 27-32,1-27 0,-1 0-32,0 0 0,0 0 32,-1 27 0,21-27-64,-20 0 64,19 0-32,-19 0 0,20 0 32,-1 0-32,-19 0 0,21 0-32,-3 26 32,-18-26 0,21 0 0,-21 0 0,19 0 0,-19 0 0,20 0 0,-1 0 32,1 0 0,-1 0-32,1 0 0,1 0 0,-23 27 32,22-27-64,1 0 0,-2 0 0,1 0 32,0 0 0,-1 0-96,1 0 32,-1 0 32,21 0 32,-21 0-64,2 0 32,-1 0 0,-1 0-32,1 0 128,-1 0-64,21 0 0,-21 0 32,1 0-32,19 0-32,2 0 32,-3-27 0,3 27 0,-2 0-64,1 0 64,-1 0 0,0 0 0,-19 0-32,19 0 32,2 0 32,-2 0-64,-19 0 64,19-26-32,-19 26-32,19 0 64,-18 0-64,-1 0 64,19-27-64,-19 27 32,19 0 32,-19 0-64,-1 0 128,1-27-96,-1 27 0,-19 0 32,21 0-32,-21 0-32,18 0 64,3 0-32,-2 0 0,-19 0 0,20 0 0,-1-25 0,1 25 0,0 0 0,-21 0 0,21 0 0,-20-27-32,19 27-32,2 0 32,-21 0 64,20-26-128,-1 26-32,1 0 0,-1 0 96,1-27 32,0 27-97,19 0 65,-18-27 0,-3 27-32,3 0 0,-3-26 32,3 26-32,-1-26 64,-1 26 0,1 0 0,19-28 32,2 28-96,-23-26 96,23 26-64,-2 0 32,-19-26 32,19 26-32,1 0 0,-1-28 0,-18 28-32,17 0 64,1 0-32,2-25 0,-2 25 32,1 0 0,-1 0 96,0-27-64,2 27 1,-3 0 31,-17 0-32,18-26-64,1 26-32,-21 0 64,21 0-32,-21 0 0,22 0 32,-3 0 0,-17 0-32,18-27 64,-19 27-32,-1 0 32,-19 0-32,0 0 192,-20 0-96,20 0-128,0 0 64,-20 0-64,19 0 0,1 0-32,-20 0 0,20 0 0,0 0 32,-20 0 0,21 0-32,-21 0 0,0 0 32,0 0 0,20 0 64,-20 0-64,0 0 0,0 0 0,0 0-96,0 0 64,0 27 0,0-27 32,0 0 0,0 0-32,-20 0 32,20 0-32,0 26 32,0-26 32,0 27-32,-21-27 0,21 25 0,0-25 32,0 28-32,0-28 0,0 26 32,0 0 0,0-26-64,0 0 32,0 28 32,0-28-32,0 26 0,0-26 0,0 0 0,0 26 0,0-26 32,0 0-32,0 0 0,0 0 32,0 27-32,0-27-32,0 0 0,0 0 32,0 0-128,0 0-384,0 0-513,0 0-1154,0 0-1760</inkml:trace>
  <inkml:trace contextRef="#ctx0" brushRef="#br3" timeOffset="270375.4646">19989 14690 5797,'20'0'1153,"-20"0"-961,0 0 1794,20 28-128,-20-28-769,20 26-801,-20 0-224,20 1 128,-1 0 33,1-1-33,-20 1-160,20-2 0,0 2 0,-20 0 32,20-27 32,-20 26 96,19-26 97,1 0 319,-20 0 129,20-26-97,0 26-223,1-27-97,-1 0 161,-2 2-193,3-2 0,19 1-160,-20-1-96,-20 0-64,19 27-256,-19-26-1057,0 26-2531,0-26-8294</inkml:trace>
  <inkml:trace contextRef="#ctx0" brushRef="#br3" timeOffset="273780.6583">18044 16440 2466,'-20'0'833,"0"0"-545,20-28 1345,0 28 129,-20 0-769,20 0-288,0 0-257,0 0 1,0 0 31,0 0 129,-20 28 95,20-28-159,0 0 159,0 0-63,0 0-225,0 0 65,20-28-97,0 28-127,0 0-193,19 0 0,1 0-32,19 0-32,-18 0 0,17 0 0,3 0-32,18 0 0,0 0-129,0 0-31,22-27 128,-2 27 0,0 27 32,19-27 32,-19 0 64,21 0-32,-1 0 32,-20 0 32,21 0-64,-21-27 193,0 27-65,0 0-32,1 0 0,19 0 96,-20 0-64,41 0-96,-22 0 0,1 0 33,0 0 31,1-25 192,-1 25 64,-20 0 129,21-27-225,-41 27 0,20 0-127,-20-27 95,0 27-128,-18-26-128,-3-1 64,-17 0-32,-2 27 0,1-25-96,-1 25 64,-19-27 96,0 27-64,0 0 64,-20 0-64,20-26 32,-20 26-32,19 0-128,-19 0 160,20 0-64,-20 0-64,0 0 32,0 0-64,0 0-128,0 0-128,0 0-1,0 0 33,0 0 128,0 0 128,0 0 96,0 0 32,0 0 0,0 0-64,0-27 32,0 27-32,0 0 0,0-27 0,0 27 0,0-26 0,0 26 0,0-26 96,0 0-96,20-1 0,-20 0 64,0 1-32,20-28 32,-20 1-128,20 1 448,-20-28-384,0 1 32,21-1-32,-21 2-32,0-2 128,18 0-128,-18 1 0,0 26 0,0-1 64,20 1 0,-20 26-96,0-25 96,21 26 32,-21-1-31,0 0 31,20 2-64,-20-2 96,0 1-32,0-1 64,0 0-128,0 1-160,0 0 192,-20-2-64,20 2 32,0 26-96,0 0 160,0 0-128,-21-26 32,21 26 96,0 0-225,-20 0 161,2 0 0,-23 0-288,1 0 96,1 0 0,-1 0 0,0 26-65,-19-26 1,0 0-32,-22 0 0,22 0 31,-20 26 97,0-26 0,-1 0 64,21 28 32,0-28 64,-2 0 64,2 0-128,-1 0 64,1 0 0,-20 0 64,18-28-128,-18 28 64,-20 0-32,20 0 32,0-26 32,-20 26-128,18 0 64,2 0 0,20 0 0,-21 0 32,0 0 0,22 0 0,-3 0 0,2 26 0,19-26 0,-19 0 0,19 28 0,-19-28 0,0 26 0,-2-26 0,2 26 0,-1-26 0,-19 0 0,0 27 0,0-27 0,-2 0 0,22 27 0,-20-27 0,19 0 0,1 26 0,0-26 0,19 0 32,-21 0-64,2 27 32,19-27 32,1 0-32,-1 25-32,1-25 32,-21 0 0,21 0 0,-1 27 0,-1-27 0,-18 0 0,0 27 0,-1-27 32,1 0-64,19 0 64,1 0 0,-21 26-32,39-26 0,-17 0 32,17 0-32,1 0 0,20 0 0,0 0 32,0 0 32,0 0 32,0 0 0,0 0 96,0 0-32,0 0-95,0 0-33,0 0 0,0 0-32,0 0 0,0 0 0,0 0 0,0 0 32,20 0-32,-20 27-32,0-27 32,21 25 0,-21 2 32,18 26-64,-18-26 32,20 25-32,-20 1 0,21 29 64,-21-4-97,0 2 65,0-1 0,20 26-32,-20-25-64,0-1-32,20 0 64,-20-25 96,20 26-192,-20-28-32,19 2-225,-19-28-63,20 26-481,-20-52-1537,20 27-4741</inkml:trace>
  <inkml:trace contextRef="#ctx0" brushRef="#br3" timeOffset="279548.9893">13538 16016 8327,'-21'-27'-32,"42"27"-1697,-1 0 1953,18 0 705,3 0-353,18-27-512,40 27 0,-18 0-31,36 0-1,3-26 224,19 26 160,-1-28-31,2 28-129,-1 0 96,-1 0 32,-18-26-31,-1 26 159,-20 0 385,-20 0-96,-38 0-865,-21 0-256,-20 0-193,-20 0 1,-1 26-481,-19-26-64,1 0 448,-21 0 289,1 0 128,0 0-385,-21 0 481,0 0 416,1 0-31,-20 0 191,20 0-256,-40 0 32,20 0 161,-1 0-161,-19 0-64,20 0 257,-1 0-33,42 0-128,17 28-95,1-28-97,40 0-225,20 0 33,20 0 128,19 0 0,41 0-64,-1 0-192,20 0-288,21 0-97,-2 0 353,-19 0 256,21 0 32,-21 0 544,-1-28 514,1 28 63,-40 0-225,-18 0-351,-21 0-481,-60 0-1281,-21 0-577,-58 28-1377,-20-28-1089,0 0 2915,-19 26 1601,-2-26 97,2 0 1729,-1 27 320,19-27-544,1 0-353,-1 0-191,21 27-802,40-27 33,19 0-385,21 0 128,19 0-320,19 0 320,41 0-288,19 0-96,21-27-32,19 27 321,0 0-386,-1 0 354,22 0-354,-21 0 354,1 0-322,-1 0 354,-20 0-161,-40 0 448,0 0-608,-59 0 64,-19 0-416,-41 0-321,-19 0-993,-41 27 33,-18-27 1568,-1 0 258,-1 0 95,2 0 160,-1 0 577,20 0-64,19 0-129,21 0-223,39 0-257,21 0 129,19 0 191,39-27-608,40 27 256,41 0-416,19-27 352,19 27-128,2-26-32,-2 26 0,20 0 96,-38 0 161,-21 0 159,-40 0-352,-38 0-352,-62 26-225,-39-26-576,-19 0-961,-40 0 1186,-19 0 896,18-26 352,-19 26 257,19 0-1,2 0-95,19 0 319,0 0-319,59-28-321,20 28-192,20 0-288,40 0 96,39 0 0,20 0-353,0 0-512,21 0-1601,-21 0-7047</inkml:trace>
  <inkml:trace contextRef="#ctx0" brushRef="#br3" timeOffset="281603.1057">2023 15274 3843,'0'-28'2210,"0"28"-1601,0 0-33,0 0 513,0-25-256,20 25-384,1 0-65,-1 0 96,39 0-63,-1 0-193,23 0-128,37-28-96,1 28 32,1-25-96,19 25 0,-1 0 32,-18 0 64,19 0 64,-40-27 128,1 27 385,-1 0-33,-40 0-191,-19 0-321,-20 0-224,-20 0-97,-20 27 257,-40-27-512,1 0 416,0 0 128,-41 0-32,1 0 64,0-27-64,-20 27 128,-1 0 128,-19-27 321,19 27 288,3 0-673,17 0-192,20 0 32,41 0 0,-1 0 0,40 0-192,0 0-705,40 0 897,-1 0 64,60-26-64,20 26-96,1 0 96,19 0-32,-1 0-32,2 26-192,-1-26 160,-1 0 128,-18 0 224,-21 27 193,-20-27-33,-19 0-224,-60 0-288,0 0-576,-60 0-161,-19 27-3523,-41-27-3844</inkml:trace>
  <inkml:trace contextRef="#ctx0" brushRef="#br3" timeOffset="281769.1156">2519 15193 9577,'-237'0'2786,"177"0"-3843,39 0-1505,3 0 3651,57-25-417,40 25-127,40-27-321,21 0-192,18 27 192,22 0 737,-2-26-288,0 26-129,-20 0-223,-38 0-385,-21 26-2787,-59-26-6758</inkml:trace>
  <inkml:trace contextRef="#ctx0" brushRef="#br3" timeOffset="287335.4346">13459 12359 6342,'-21'0'3203,"21"0"-3107,0 0 96,21 0 929,-3 0 352,43 0-352,-3 0-512,42 0-225,19-27-63,21 27-129,38 0-32,41 0 64,-1 0 96,19 0-31,22 0-129,19 27-32,-19-1-64,-22-26 96,-19 27 64,-19 0-63,-21-27-1,-38 0 64,-61 0-192,-19 0-416,-41 0-1282,-19 0-704,-39 0-3428</inkml:trace>
  <inkml:trace contextRef="#ctx0" brushRef="#br3" timeOffset="304490.4158">10321 12517 7943,'0'28'480,"0"-28"-191,-19 0 255,19 0 449,0 0 320,0 0-127,0 0-642,19-28-384,-19 28 64,0 0 65,20 0 31,0 0-32,0 0 193,0 0-97,0-26-32,-1 26-95,1 0-65,0 0-128,0-26-32,1 26-32,-3 0 32,2 0-96,21 0 64,-21 0 0,-2 0-32,3 0-32,-21 0 64,20 0 0,0 0 0,-20 0 0,20 0-64,-20 26 32,0-26 32,0 0-64,0 0 64,19 26 0,-19 2 0,0-28-64,0 26 64,0 0 96,0 1-128,20 26 32,-20-26 0,0 26-64,0 1 0,0-2 128,0 1-128,0 0 0,0-1-33,0-25 65,20 26 32,-20-1 0,0 2 0,20-1-32,-20 0 32,0 1-64,20-2 160,-20-24-96,0 50 0,0-24 0,0-2 0,0 1-64,0 0 64,-20-1 0,20 2 0,0-1 32,0 0 0,-20 26-32,20-25 129,0 25-129,-20 1 64,20-1 64,0 1-128,0-2 0,0 2 32,0 0 0,0 26 32,0 0 32,0-27-64,0 26 64,20-25-96,-20 27 0,0-28 0,20 27 0,-20-26 32,0 26-32,0-28-32,0 29 96,20-2 32,-20 2-64,0-28 64,19 27-64,-19-27 0,20 1 161,0-1-33,-20 1-96,20-28 0,-20 2-32,20-2 0,-20 2 0,19-1 0,-19 26-32,20-26 0,0 27 96,-20 0 0,21-28-32,-1 28-64,-20-27-192,18-1 384,-18 28-256,20-26 128,-20-2-64,21 1 0,-1 0 0,-20-26 0,20 25 0,-1-24 64,1-3-96,-20 2 32,20 0 64,-20-27-128,20 25 128,-20-25-64,20 0 32,-20 0 64,0 0 0,0 0-96,0 0-32,-20 0 0,0 0 0,0 0 32,0 0 96,-19 0-128,19 0 32,-21 0 32,-18 0-64,19 0 97,-19 0-1,0 0-225,-1 0-31,-19 0 128,20 0 0,-22 0-1025,22 28-1057,-20-28-2787</inkml:trace>
  <inkml:trace contextRef="#ctx0" brushRef="#br3" timeOffset="306970.5576">10122 12597 512,'-18'0'1634,"18"0"191,0 0 353,0 0-64,0 0-256,0 0-737,0 0-224,0 0-192,18 0-33,2 0-351,21-26-65,-3 26-32,3 0-128,-1-26-192,-1 26-448,1 0-930,-20 0-3587</inkml:trace>
  <inkml:trace contextRef="#ctx0" brushRef="#br3" timeOffset="312421.8695">18381 11035 5349,'20'-27'1761,"-20"27"-1440,0 0 543,0 0 1,0 0 128,-20 0-192,20 27-225,0-27-63,-20 52 95,1-26 33,-1 54-225,0-28-191,-21 55-193,3-27 32,-3 27-224,3-29-97,17 2-95,-19-1 128,20-26 160,1-1 0,-1 2-321,0-28-672,0 1-864,20 0-1379</inkml:trace>
  <inkml:trace contextRef="#ctx0" brushRef="#br3" timeOffset="312738.8876">17865 11564 10634,'-19'53'0,"19"-26"0,0 0-64,0 25 96,0-26 0,-20 28 0,20 24 0,-20-24-32,20 26 0,-20-2 32,-1-24-32,21-1 0,21-26 96,-1-27 833,20 0 256,19-27-513,0 0-415,21 1-65,-1-28-128,21 2-96,-21 26-160,-20-1-513,1 0-1793,-21 27-5254</inkml:trace>
  <inkml:trace contextRef="#ctx0" brushRef="#br3" timeOffset="328882.8106">7166 17630 10249,'0'55'96,"0"-55"-96,-20 0 96,20 25 737,0 2 0,0 0 64,0 26-225,-21 27-159,21-1 63,0 1 1,0 25-225,0-25-191,0 25-97,0-26-64,21 1-129,-21-27-255,20 1-289,-2-1-384,2-26-736,1-27-1218,-21 0-1890</inkml:trace>
  <inkml:trace contextRef="#ctx0" brushRef="#br3" timeOffset="329243.8316">6787 18134 13004,'-20'80'-577,"20"-53"65,0-2-161,20-25 801,1-25-32,19-28 65,-1-1 63,1 2-96,-20-28-64,19 0 0,1 2 64,-20-2-96,19-27-32,-19 28 32,0-1-32,1 2 0,-1 24 128,-20 1 289,18 26-417,-18 27 96,0 0 64,20 54 192,-20-1-160,21 0-128,19 53 33,-22-28-33,23 2-64,-1 27-96,-1-27-673,1-28-1505,-1 1-4485</inkml:trace>
</inkml:ink>
</file>

<file path=ppt/ink/ink1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12:29.35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0000FF"/>
    </inkml:brush>
  </inkml:definitions>
  <inkml:trace contextRef="#ctx0" brushRef="#br0">7741 5855 1793,'20'-27'1890,"-20"2"-32,-20 25 0,20-27-353,0 27 0,0-27-320,-20 27 193,20 0-738,-20-26-287,-1 26-33,21 0-128,-18 0-224,-23 0 64,21 0-96,-18 26 32,-3-26 0,1 27 0,1 25 0,-1-25 0,1 26-32,-1 0 64,20 26 0,-19-24-32,39-3-32,0 28 64,0-28-64,0 28 64,18-2-64,23-24 128,-1 26-128,-1-27 64,1-1 64,19 1 0,2-26-64,-3 0 32,1-27 0,2 0 96,-2 0-32,1-27 192,-1-25 1,2-3-129,-23 2-32,3 1 64,-21-28-96,-2 1 0,-18-1-64,0-25-64,-18 25 32,-2-27 0,-21 55 128,3-1 97,-3 0-129,-18 26-96,-1 27-32,1 0-193,19 0-864,-1 53-1697,23-26-3140</inkml:trace>
  <inkml:trace contextRef="#ctx0" brushRef="#br0" timeOffset="880.0498">7482 7127 704,'0'0'4100,"0"0"-3587,0 0 608,0 0 929,0 0-609,0 0-865,0 0-127,0 26 288,0-26 191,-19 54-255,19-29-64,-40 56-129,20-2 1,-39 26 31,19 28-64,-19-1-63,-2 27-97,2-27-96,0 27 0,19-53-63,-20 1-65,21-3-32,-1-23 0,1-27-96,19-2-257,20-26-447,0-26-834,0 0-1601,0 0-801</inkml:trace>
  <inkml:trace contextRef="#ctx0" brushRef="#br0" timeOffset="1297.0731">7125 7260 11242,'0'0'288,"0"-28"-352,21 28 1602,17 0-353,3-25-705,17 25-127,3-26 127,-2 26-160,1-28-31,-1 28-193,-18-26-32,-23 26-128,2 0-64,0 26 96,-20 2 96,-20-2 96,20 27-32,-20 0 32,2-1-32,-3 28-96,21-28-96,-20 28-704,20-27-834,0 26-2370,0-26-6340</inkml:trace>
  <inkml:trace contextRef="#ctx0" brushRef="#br0" timeOffset="1868.1068">4941 9166 5220,'0'-26'897,"0"26"320,0 0-480,0 0 224,0 26 833,20 28-97,-20-2-608,20 1 64,-20 54-416,0-29-256,20 2-161,-20 27-224,0-28-64,0-26-32,0 0-64,0 1-384,21-29-802,-21 2-1632,18-27-2852</inkml:trace>
  <inkml:trace contextRef="#ctx0" brushRef="#br0" timeOffset="2192.1253">5239 9722 13837,'20'0'1025,"-20"0"-1025,20 27 192,0-27 288,19-27 449,-19 27-513,20-25-319,-20-30-65,1 30-96,-3-28-1,2-1 1,-20 28-384,0-26-129,-20 25 193,2 0 128,-23 27 128,21 0-32,-20 27 63,1 0 194,-1 25 543,20 2-416,20-2 193,0 0-193,0 3-192,40-3 0,0-25-256,-1-1-289,21 1-736,-1-27-769,-18 0-416,18 0-2883</inkml:trace>
  <inkml:trace contextRef="#ctx0" brushRef="#br0" timeOffset="2640.151">5696 9564 7847,'-40'26'2306,"1"1"-2338,19-2 64,20 30 1025,-20-30 192,20 2-896,0 0-193,20 26-352,0-53 224,19 25-32,1-25 0,-20 0-257,19 0 225,-19-25-32,20-2-256,-20 1-128,-20-1-161,0-25-448,0 25-96,0-1-160,0-24 96,-20 52-1378,20 0 1730,0 0 865,-20 27 545,20-2-193,0 3 161,0-1-161,20-2-32,0 2-192,-1 0-192,1-27 64,0 0 289,-20 0 896,21 0-96,-1-27-481,-20 0-223,0-25-289,0 24 352,0-24-96,0 26-319,0-28-66,0 28-95,0 0 96,18 0-32,2 26 32,-20-27-128,21 27-705,-1 27-2754</inkml:trace>
  <inkml:trace contextRef="#ctx0" brushRef="#br0" timeOffset="2969.1693">6192 9642 8872,'-20'55'384,"20"-30"-512,0 2 480,0-27 1314,-20 0-673,20 0-352,0 0 223,0 0-639,0-27-225,0-25-64,0 24 32,0-24-33,20 0-63,-20 24-160,20 2 96,0 0 64,-20 0 160,20 26 128,1 26 64,-3-26 96,-18 52 33,20-24-193,0-2-96,-20 0-64,21 1-32,-21-2-641,20 3-768,-20-1-833,0-2-1442</inkml:trace>
  <inkml:trace contextRef="#ctx0" brushRef="#br0" timeOffset="3195.1819">6510 9510 9673,'0'54'96,"0"-1"320,0-28 1442,0 3-1057,20-1-833,-20-2-481,0 2-192,20 0-544,-20-27-833,0 26-2530</inkml:trace>
  <inkml:trace contextRef="#ctx0" brushRef="#br0" timeOffset="3333.1905">6510 9140 9737,'20'26'-2723,"-20"-26"-2818</inkml:trace>
  <inkml:trace contextRef="#ctx0" brushRef="#br0" timeOffset="4002.2278">6728 9590 1057,'21'-80'288,"-21"54"1986,0 0 577,18 26-1058,-18 0-800,0 0-448,20 0 63,-20 26-191,21 0-193,-21 2-128,20-2-96,0 0-96,-2 1-320,3-2-225,-1-25 225,0 0 191,19 0-191,-19 0-481,0-25 160,0-2 641,0 1 128,0 0 161,-20-2 607,0 28 321,0-26 0,-20 26-608,0 0-417,0 26-128,0 2-32,0-2 32,20 0-96,0 1 32,0-2 0,0-25 64,20 28-33,0-28 98,0 0 127,0-28 64,0 28 64,-1-25 32,1-2-31,0 1-161,1 0-64,-21 26-64,0-28-160,20 28-353,-20 0-191,0 0 575,18 28 162,-18-2 127,20 27 352,-20 0-63,21 26-193,-1-26 0,0-1 353,-2 2-161,-18 26-192,21-27 33,-21-26 191,0 25 193,0-26 95,-21 1 1,3 0-224,-22-1-193,19-26-192,-37 0-128,17 0-96,2 0-192,-21-26-705,20 26-705,-19-27-1857,18 27-2467</inkml:trace>
  <inkml:trace contextRef="#ctx0" brushRef="#br0" timeOffset="4551.2602">5239 10597 9833,'0'80'224,"20"-28"-128,-20 1-96,0 1 128,0-2 353,0-52 319,0 26-319,20-26 160,-20 0 928,0-26-960,0 0-417,0-27-96,0 0-96,0 1 32,0-2-64,0 1-64,20 0 0,0 27 0,19-2 96,-19 3-97,20-2-895,-1 27-1987,-19 0-3043</inkml:trace>
  <inkml:trace contextRef="#ctx0" brushRef="#br0" timeOffset="4896.2789">5775 10544 12940,'-39'26'352,"19"1"-608,-20 0 256,20 26 352,1-1 449,-1-25-737,20-1-448,0 1-97,0 0 321,20-27 32,-1 0-160,21 0-257,-20-54 321,19 28 192,-19-1 64,-20-25 64,20 25-128,-20-26 384,0 26 1,0 27 447,0-26 33,0 26-64,0 26-641,0-26-160,0 27 256,0 26-128,0-26-160,20 25-801,19-25-320,1-1-897,-19-26-1057,17 0-4644</inkml:trace>
  <inkml:trace contextRef="#ctx0" brushRef="#br0" timeOffset="5078.2902">5994 10490 15502,'0'0'417,"0"0"-610,20-25 770,0 25 512,19-27-448,-19 27-673,20-26-225,-1 26-159,-19 0-673,0 0-1538,0 0-2305</inkml:trace>
  <inkml:trace contextRef="#ctx0" brushRef="#br0" timeOffset="5272.3015">6093 10200 8359,'0'78'4196,"0"-24"-3843,0-1 704,0 0 800,0 27-575,0 26-1026,0-26-288,20-2-417,-20-24-191,20-2-385,-1-26-1473,1 2-1538</inkml:trace>
  <inkml:trace contextRef="#ctx0" brushRef="#br0" timeOffset="5582.3193">6332 10704 12619,'20'25'1602,"-2"-25"-1634,3 0 352,-1 0 897,20 0-31,-21-25-738,21-2-320,0 27 96,-21-27-32,1 1-127,-20-1-194,0 27-255,-20-27-289,1 27-127,-21 0 543,20 0 225,-19 27 96,19 0 129,0-1 63,0 1 96,20 0 129,20-2-65,0 2-256,0-1-32,19-26-32,21 0-192,-21 0-64,1-26-416,-20 26-898,-1-27-2530</inkml:trace>
  <inkml:trace contextRef="#ctx0" brushRef="#br0" timeOffset="6138.3511">5953 9510 1473,'0'0'1281,"0"0"641,0 28 544,0-28-384,0 26-961,0 27-160,0-28-128,20 30-673,-20-30-160,21 2-544,-1 26-1122,0-26-1281</inkml:trace>
  <inkml:trace contextRef="#ctx0" brushRef="#br0" timeOffset="6874.3932">3572 7232 10153,'-20'28'833,"20"-28"-1089,20 25 416,-20-25 480,39 0 546,1 28-514,19-28-416,1 0-224,-1 0-64,2-28-416,-2 28-545,1 0-1505,-21-25-4581</inkml:trace>
  <inkml:trace contextRef="#ctx0" brushRef="#br0" timeOffset="7293.4169">5656 7207 11530,'20'0'1474,"20"0"-770,-1 0 802,21 0 159,19 0-287,-20 0-674,22-26-543,-42 26-193,21 0-577,-21 0-1793,-19 0-5894</inkml:trace>
  <inkml:trace contextRef="#ctx0" brushRef="#br1" timeOffset="12297.7034">8059 5113 6534,'0'0'192,"0"0"384,0-26 962,0 26-257,-20 0-576,20-27 320,0 27 96,0 0-224,0 0-193,0-27-31,0 27-225,0 0-320,0 0-95,0 0-162,0 27 1,0-27 64,0 27 96,0-1 32,0 1-32,0 25 32,0 1-32,0 2 32,0 24-31,0 1-33,0-3 64,-21 4-64,21-2 128,0 1-128,0 25 0,-20 2 32,20-27 64,0 24-64,0-24 32,0 0-32,0 25 160,0-25-160,0 27 32,0-27 32,0-1 32,0 26 33,0-25 31,0-1 32,20 1 32,-20 0-192,0-27-64,21 25 0,-21-24 96,20-1-160,-20-1 64,0 1 96,0-26-96,0 26 0,0-27 0,0 27 0,20-26 0,-20-1 0,0 1 32,0-27-64,0 25 32,0 3 0,18-28-128,-18 0 128,0 0 32,21 0 64,-21 0-96,20 0 32,0 0-96,0 0 0,-1 0-32,21 0 64,0 0-32,-21 0 64,21-28-32,19 28-32,-19 0 64,19 0 32,2 0 0,18 0 0,0 0-32,20 0 64,0 0-64,1 0 64,19 0-32,0 0 0,1 0 64,-1-25 97,0 25-33,19 0-128,-18 0 96,19 0-128,-1-27 32,2 27 64,-1 0-224,-1-26 128,2 26 32,-2 0-128,1 0 224,1-27-160,-2 27-32,1-27 96,-19 27 0,-1-26-32,-1 26 0,-19 0 0,0-26 32,2 26-32,-2 0-32,-19 0 32,-1-26 0,0 26 32,-19 0-32,-21 0-32,21 0 32,-21 0 32,-19 0-96,21 0 128,-23 0-32,2-27 0,-20 27 64,20 0 0,-20 0-64,0 0 96,0 0 0,0 0-63,0-27 63,0 1-128,0 26 64,0-27-32,0 2 0,0-29 32,-20 1-32,20 26 0,0-51-96,-20 25 192,20-1-192,0-26 32,0 2 64,0-2-96,0-27 32,0 28-32,0-26-32,0-2 64,0 1 0,0 0 32,-18 1-32,18 0 32,0-2 64,0 27 0,-21 0 0,21 1-64,0 26 64,0-26-96,-20 26-32,20 0 0,0 1-32,0-28 192,0 26-289,20 29 322,-20-30-193,0 2-1,0 28 194,0-2-97,0 0 0,0 1-96,0-1 160,0 27 32,0-27 0,-20 27-288,20 0 64,-20-26 128,20 26-192,-20-26 63,1 26-287,-1-26 768,-20 26-832,1-27 736,-1 27-320,-19 0 32,-22 0 32,22 0-32,-40 0-96,20 27 96,-20-27-160,0 0 64,-1 26-352,1-26 672,-20 26-416,-1-26 95,1 26 65,0-26 64,-1 27-96,2-27 128,-1 27-31,20-27-1,0 0-321,-21 0 610,21 26-353,0-26 32,-21 0 32,21 0-64,0 0 0,0 0 64,20 0-32,-20 0-32,-1 0 128,21 0-128,-22-26 160,2 26 0,20 0-32,-20-27 0,20 27-64,0 0 32,-20-27 64,20 27-96,-2 0-192,2-26 448,0 26-256,0 0 32,-2 0-160,2 0 64,-20 0 0,20 26 32,0-26-32,0 0-64,18 27-256,2-27-481,19 27-1825,0-27-4806</inkml:trace>
  <inkml:trace contextRef="#ctx0" brushRef="#br1" timeOffset="12954.7409">10302 8106 9128,'19'-26'1474,"-19"26"-1058,0 0 1378,0 0-257,0 0-1153,0 26-191,-19 28 607,19 24-63,0 2-128,-20 27-193,20-3-288,0 4 128,0-3-192,0-25-31,0-1 31,0-26-64,20-1-225,-20-24-63,0-1-449,0-27-960,19 0-1666,-19 0-1890</inkml:trace>
  <inkml:trace contextRef="#ctx0" brushRef="#br1" timeOffset="14151.8094">10083 8450 3331,'-20'28'3139,"20"-28"-2050,-20 0 1057,20 0 96,0 0-481,0-28-800,20 3-576,0-3-65,1 1 32,17-25-127,3-1 31,-21 0-96,19 27-64,-19-27-64,20 26 0,-40 1-32,19-1 0,-19 27-32,0 0-96,0 0-160,20 27 352,-20-1 32,20 28 192,-20-2-224,20 1 160,20 0-224,-21-1-64,21-25-480,1 26-898,-23-53-3554</inkml:trace>
  <inkml:trace contextRef="#ctx0" brushRef="#br1" timeOffset="14851.8494">9508 9908 10153,'-20'-54'769,"0"54"-417,0-25 993,0 25-448,-1 0-288,3 0-353,-2 0-224,0 25 0,-21 3-32,23 26 32,18-2-64,-21 1 64,21 26-128,21-26 0,-3-26-32,23-1 128,-1 1 64,-1-27 256,1-27 385,19 1-225,-19-28-31,0-24-161,-21 24 64,21-24 1,-40 24-193,0-26-96,0-25 0,0 25 0,-20 1-96,-19-1 0,-1 0-64,20 27 224,-19 28-64,19 25-96,0 25 32,-20 2 64,40 53 256,-21-2 1,21 29-225,21-2-32,19-25 0,0 0-32,-1-1-128,21-26-128,-21 1-193,2-2 161,-3-26-256,3 1-834,-1-27-1344,-21 0-2371</inkml:trace>
  <inkml:trace contextRef="#ctx0" brushRef="#br1" timeOffset="15327.8756">9865 9936 11723,'-20'25'288,"20"2"-288,0-1 32,20-26 96,-20 27 417,20-27 31,0 0 1,-1-27 127,1 27-95,-20-26-225,0-1-192,0 2-192,0-3-128,0 2-128,-20-2-385,1 3-223,-1 25-193,-20 0 480,20 0 417,20 0 0,-19 25 0,19 3 128,0-2 224,0 27 0,39-26 96,-19 26-256,20-26 32,-1-27-32,-19 26 225,20-26 31,-21 0-32,1 0 96,0-26 97,0 26-193,1-27-192,-21 0 0,0 1-256,0-1-32,0 2 0,0-3 128,0 2 160,0 26-32,0-28-64,0 3 32,18 25 96,-18 0 128,20-27-96,0 27-64,1 0 32,17 0-96,-17 0-192,-1 0-1025,0 0-1570,0 0-2882</inkml:trace>
  <inkml:trace contextRef="#ctx0" brushRef="#br1" timeOffset="15544.8881">10321 9854 6950,'0'28'256,"0"-28"-224,20 26 257,-20 2 800,20 24 448,0-26-1345,-20 1-192,20 0 225,0-1 447,-1-26 1,1 0-353,-20 0-128,20 0-352,-20-26-833,0-1-1025,0 0-2690</inkml:trace>
  <inkml:trace contextRef="#ctx0" brushRef="#br1" timeOffset="16308.9328">10302 9617 8936,'-20'-27'2691,"20"27"-2307,0 0 1185,0 0 289,20-26-1409,-20 26-706,0 0-255,19 26-930,-19-26-1697,20 27-3619</inkml:trace>
  <inkml:trace contextRef="#ctx0" brushRef="#br1" timeOffset="17072.9765">10521 9776 10473,'18'53'673,"-18"-28"-321,20 3 385,1 26 288,-21-29-577,20 2-383,0-1 63,-2-26 64,3 0 192,-21 0 193,20 0-161,-20-26-64,0 26-63,0-52-1,0 24 64,0 2-95,-20-2-193,20 3 32,-21-2-32,21 27-32,0 0-160,21 0-32,-21 0 63,20 0 1,20 0 0,-21 0-96,21 0 96,0 0 96,-1 0 0,-19 0 0,20 0 64,-21 0-128,-19 0 0,0 0-64,0 0 32,-19 27-96,-1 26-1,0 1 129,20-29 32,-20 28-192,20 1-64,20-28 224,-20-26 32,20 26 32,0-26 0,-1-26-32,21 0 64,-19-1-32,-1-26 32,-2 26 32,-18-26-32,0 27 64,0-2-32,0 3 128,0-2 32,-18 27-95,18 0-129,0 0-33,-20 27 66,20-2-33,20 3 0,-20-2 0,18 2-33,2-3-95,1-25-416,-1 27-641,19-27-225,-19 0-415,0 0-1,-20-27-192,0 2 1057,0 25 833,0-28 256,0 2 289,0-2 960,-20 28 865,20-25-32,0 25-480,0 0-481,20-27-352,0 27-32,20 0-225,-1-26-127,1-1-225,-1 27-64,1-27-128,1 27-416,-23-25-161,3 25-287,-21 0-866,0-27-1633,-21 27-480,-17-28-1827</inkml:trace>
  <inkml:trace contextRef="#ctx0" brushRef="#br1" timeOffset="17245.9864">11254 9378 11050,'0'54'1762,"0"-28"-1634,20 26 1313,-20 2 449,20-1-577,-20 0-704,20-1-321,-20 2-224,21 24-64,-21-24-32,18-1-384,2 0-898,-20-26-1216,20 0-1506,1-1-1697</inkml:trace>
  <inkml:trace contextRef="#ctx0" brushRef="#br1" timeOffset="17411.9959">11552 9854 8167,'20'28'4452,"-20"-28"-4387,0 54 159,20-29 1249,-20 2-768,0-1-641,20 28-673,0-54-288,-1 26-384,1 0-1473,-20-26-3684</inkml:trace>
  <inkml:trace contextRef="#ctx0" brushRef="#br1" timeOffset="17557.0041">11632 9617 12619,'-20'-53'321,"20"27"-1314,-20 26 769,20-28 224,0 28-929,20 0-1377,-20-26-930,20 26-63</inkml:trace>
  <inkml:trace contextRef="#ctx0" brushRef="#br1" timeOffset="17867.0218">11691 9617 2306,'20'132'2466,"0"-79"-1345,-20-1 224,19 30 97,-19-30-962,20 28-480,0-54 0,-20 26 64,20-25 32,1-27 513,-3 0 512,2 0 256,1-27-832,-21 1-1,20 0-95,-20-27-161,20 26-256,-20-26-128,0 28 96,0-29-32,0 54-64,-20-28 0,20 28 96,0 0-128,0 0-97,0 28 193,20-28 32,-20 26-32,18-26 0,3 0 0,-1 28-448,0-28-545,-20 0-481,20 0-608,0 0-2530</inkml:trace>
  <inkml:trace contextRef="#ctx0" brushRef="#br1" timeOffset="18538.0603">12088 9961 3203,'20'0'2466,"0"0"-1185,-20 0 1249,20 0 1,-20 0-1026,19 0-704,1 0-256,0 0-1,1-25-288,-21 25-63,20-28-129,-20 28-96,0-26-65,0-2-95,0 28-160,-20-25 160,-1-2 64,1 27 64,0 0 96,-19 0-32,19 27 0,0-27-32,0 25 32,20 3 224,0 26 128,0-29 97,40 2 127,-20 26-63,39-26 63,-18-1-224,-3 0-127,3 0-129,-1-26 160,-1 27-320,-19-27 0,-20 0-256,20 0-449,-20-27-1505,-20 27-5958</inkml:trace>
  <inkml:trace contextRef="#ctx0" brushRef="#br1" timeOffset="24562.4049">1606 6411 13292,'-20'26'192,"20"-26"-320,0 0 352,0 27 513,40-27 544,1 27-416,18-27-352,20 0-257,20 0-32,20 0-128,21-27-96,-21 0 0,19 1-384,-39 0-481,-20 0-673,-38-1-832,-1 0-673,-21 1-3875</inkml:trace>
  <inkml:trace contextRef="#ctx0" brushRef="#br1" timeOffset="24779.4173">2262 6227 12684,'-20'25'256,"40"-25"-384,19 27 96,21-1 160,19-26 352,20 0 321,1 27-225,-21-27 97,0 27 96,1-27-289,-41 26-416,1 0-96,-40 0 96,0 1 97,-20 0-33,-18 26-609,-23-1-288,-18 1-576,0 27-2498</inkml:trace>
  <inkml:trace contextRef="#ctx0" brushRef="#br2" timeOffset="35018.0028">2122 12505 9320,'41'-26'4997,"-21"-2"-4997,-2 28 128,3 0 96,-1 54 481,0-1-192,-20 27-33,20-1-160,-1 26-31,-19 2-193,0-1 0,0-26 0,20-28-96,-20-25 32,0 0-32,0-27 256,0 0 513,0-54-609,0 2-256,0-2 32,0-52 64,0 53-64,0-27-257,20 1-95,-20 53 256,20-1-32,-20 0-64,20 27 31,-1 27 161,21 0 192,-20-1-64,1 1 65,-3 25-97,2-25 0,21-1 0,-21-26-32,-20 0 128,18 0 160,3-26-192,-1-1-96,0-25-96,0-1 96,-1 26 32,1 0 96,-20 2-32,0 25-96,0 0-160,20 0 192,-20 25 256,20 2-127,0 26 63,-20 1-224,19-2 64,1 1-256,0 0-353,-20-26-576,20-2-833,0-25-1857,-20 0-3749</inkml:trace>
  <inkml:trace contextRef="#ctx0" brushRef="#br2" timeOffset="35164.0112">3015 12717 15022,'41'53'800,"-41"-26"-800,20 25 129,-20-26-1,20 28-96,-20-1-385,19-28-1184,1 29-1314,0-54-640,0 0-2178</inkml:trace>
  <inkml:trace contextRef="#ctx0" brushRef="#br2" timeOffset="35292.0186">3175 12346 14894,'-20'-27'-353,"20"27"-2081,0 0 672,20 27 1410,-20-2-64,20 3-4037</inkml:trace>
  <inkml:trace contextRef="#ctx0" brushRef="#br2" timeOffset="35516.0308">3374 12875 6982,'20'27'3780,"-20"-27"-3748,0 0 833,0-27 544,18-26-897,2 28-512,-20-29 96,21 28 193,-1-1 736,0 27 64,-1 0-385,1 27-31,0-1-289,-20 1-191,20 25-97,0 1-64,-20-26-385,19 26-1056,-19-1-1602,0 28-3523</inkml:trace>
  <inkml:trace contextRef="#ctx0" brushRef="#br2" timeOffset="36020.0599">2898 13618 14157,'-21'-28'-1762,"1"28"-1217,0 28 2403,0 25 704,0 1 449,1 24-33,-1 28-192,20-26 641,20-2 192,-1 2-864,1-26 31,20-29-96,1 3 321,17-28 448,1 0-64,2-53-321,-2-1-31,-19 1-289,-20-26 65,-1-1-161,-19 2 64,-19-2-352,-21 28-128,0-2-545,-19 1 321,0 53 288,18 0 64,-17 25 96,37 3 32,-19 26-64,20-2 64,20 1 32,20-26 96,0 25 0,39-26 32,-19 1-95,19 0-418,2-27-800,-2 26-2114,1-26-6662</inkml:trace>
  <inkml:trace contextRef="#ctx0" brushRef="#br2" timeOffset="36165.0685">3473 13989 14541,'20'53'1794,"-20"-28"-1442,0 29 321,0-1-161,0-26-544,0 26-1345,0-2-2274,19-23-9160</inkml:trace>
  <inkml:trace contextRef="#ctx0" brushRef="#br2" timeOffset="36649.0951">4524 12107 13837,'-19'0'256,"38"0"-256,21 0 1217,21 0-128,-2 0-576,20 0-449,0 0-64,-19-26 32,19 26-161,-20 0-639,-19-27-1058,1 27-1537,-41 0-705,0 0-1986</inkml:trace>
  <inkml:trace contextRef="#ctx0" brushRef="#br2" timeOffset="36857.108">5022 12107 544,'-61'54'2146,"41"-54"-769,1 25-224,19 28 673,0-26-96,0 26-33,39 27-223,-19 0-737,0 24-673,19-24 288,-19 0 192,0-1 65,1-26 0,-1 1 640,-20-1 0,-20-28 32,-21 29-160,3-28-320,-3-26-481,-18 28-160,-1-28-352,1 0-352,-2 0-641,23 0-769,-3 0-3107</inkml:trace>
  <inkml:trace contextRef="#ctx0" brushRef="#br2" timeOffset="37326.1345">5577 12107 14093,'0'0'480,"0"0"-864,0 54 640,-21-1 801,21 26-64,-18 27-256,-2 0-481,0 0-160,20 26-64,0-26-32,0 0 0,20-26-96,0 0-64,19-28-32,1-25-289,-1 0-864,1-27-2082,19-27-3620</inkml:trace>
  <inkml:trace contextRef="#ctx0" brushRef="#br2" timeOffset="37758.1595">6172 12425 14381,'0'-79'2178,"-20"79"-2754,-19-27 448,-1 54 192,1-2 64,-1 29-256,-1 26-33,23-2-95,-2 29 96,20-27 160,20 25-96,-2-25 160,43-28-32,-2-24 32,1-2-32,19-26 64,0 0 96,0-26 129,2-2-33,-22-24 160,-19-1-63,-21-27-193,-19 28 0,0-28-160,-39 1-64,-1-1-224,-19 28-161,-20-2 193,-2 28 352,2-2 289,20 56-65,-1-2 0,1 28-31,39-2-257,-1 28 128,21-28 32,21 2 32,19-1-159,19-26-33,20 25 32,-19-52-160,40 26-417,-41-26-800,20 27-1826,-19-27-4580</inkml:trace>
  <inkml:trace contextRef="#ctx0" brushRef="#br2" timeOffset="37954.1705">6767 12875 11851,'0'54'4388,"20"-28"-3748,-20 26 65,0 2 576,21 0-704,-21-2-577,0-25-513,20 26-31,0-26-385,-2-2-897,-18-25-1505,21 0-3043</inkml:trace>
  <inkml:trace contextRef="#ctx0" brushRef="#br2" timeOffset="38263.1885">6986 12027 6854,'20'0'8968,"0"0"-9192,0 0 384,0 27 865,19 26 417,-19 1-706,21 24-255,-3 29-1,3-28-191,-21 27-65,19 1-128,-39-2-64,20 1-64,-20 0-32,-20-26-64,20 0-225,-21-1 161,3-26-224,-22 26-545,19-26-769,-17-26-1857,-23 25-6310</inkml:trace>
  <inkml:trace contextRef="#ctx0" brushRef="#br2" timeOffset="44963.5708">11215 12505 10634,'0'-54'-129,"0"28"129,-20-28 449,0 29 832,-20-2-224,1 27-608,-2-26-321,-17 26-96,-3 0-64,2 53 0,0 0-32,-1-1-33,1 28-127,19 27 96,1-2 128,39 27 32,0-25 0,39-2-32,1-25 64,19 0-32,20-28 32,1-25 32,20-27 129,-1-27 351,0 2-95,-20-28-257,0-27-128,-18 0-32,-22 1 0,-19-1-64,-20-25-32,-20 25-192,-19 1-225,-22-28 65,-18 55 160,0-2 128,-1 28 192,-20 26 224,21 26-160,20 28 64,-1-2-95,41 0-33,-1 28-32,40-26 32,19 26 96,1-55 0,39 28 0,0-26-128,21 0-64,-20-1-256,-1 1-897,0-2-1922,-38-25-4868</inkml:trace>
  <inkml:trace contextRef="#ctx0" brushRef="#br2" timeOffset="45130.5812">11691 13115 10345,'20'106'1538,"-20"-53"-1218,20-1 577,-20 1-609,19-1-288,-19-25-865,20 0-1729,0-1-1666</inkml:trace>
  <inkml:trace contextRef="#ctx0" brushRef="#br2" timeOffset="45619.6088">12465 12558 9096,'0'-27'384,"-19"1"-287,-1 52 127,-20-26 320,1 52 65,-1-24-257,-19 51-31,39-26-1,-21 26 160,41 1 65,0-27-193,20 27-64,21-28-127,18-24-1,0 24 128,1-52 32,19 27 65,-20-27-193,1-27-128,-21 27-288,1-26-1378,-19 0-1953</inkml:trace>
  <inkml:trace contextRef="#ctx0" brushRef="#br2" timeOffset="45779.6183">12286 12929 1473,'-38'26'12620,"38"-26"-12876,18 0 480,2 0 1121,41 0-224,-2 0-736,0-26-353,1 26-193,-1 0-864,2 0-2114,-3 0-6309</inkml:trace>
  <inkml:trace contextRef="#ctx0" brushRef="#br2" timeOffset="46030.6322">12922 12425 12619,'0'0'-416,"0"26"288,0 28 512,0-28 930,0 54-322,0-28-415,0 55-97,20-28-31,-20 1-193,20 26-192,-20-26-96,19-1-288,1 1-193,-20-28-159,20-25-513,-20-1-1122,20-26-383,-20 0-3140</inkml:trace>
  <inkml:trace contextRef="#ctx0" brushRef="#br2" timeOffset="46254.6448">13141 12451 11979,'0'80'64,"0"-28"-64,20 28 544,-20 0 1410,18 26-1249,-18-26-481,0 26-128,0 0-32,21 0-128,-21-27-288,0 1-321,20-28-320,-20-25-672,20-27-1090,-20 0-2754</inkml:trace>
  <inkml:trace contextRef="#ctx0" brushRef="#br2" timeOffset="46600.6643">12902 12531 13869,'-59'-80'-64,"39"54"-65,20-28 226,20 54 671,0-25-576,39-2-160,0 27 129,22 0 447,-2 27 1,20-2-321,-40 29-256,1 0-64,-21-2-288,-19 0-97,-20 28-63,-20-26 320,0-1 224,-19 26-32,-1-26 192,20-26 257,1 26 63,19-28-64,0 3 33,39 24-97,1-24-95,19-2-225,2 27-32,-3-26 32,1 26-128,2-28-32,-2 2-737,-19 0-1377,-20-1-3940</inkml:trace>
  <inkml:trace contextRef="#ctx0" brushRef="#br2" timeOffset="46752.6731">14074 13431 7655,'39'27'10826,"-19"-27"-11371,-20 0-864,0 0-320,-20 0-3813</inkml:trace>
  <inkml:trace contextRef="#ctx0" brushRef="#br2" timeOffset="48498.7728">6192 13935 10762,'40'27'352,"-1"-27"-96,1 27 673,19-27-32,2 0-449,-2 0-448,1 26-1473,-21-26-3556</inkml:trace>
</inkml:ink>
</file>

<file path=ppt/ink/ink1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13:31.370"/>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FF00FF"/>
    </inkml:brush>
  </inkml:definitions>
  <inkml:trace contextRef="#ctx0" brushRef="#br0">2698 2337 1377,'-19'0'416,"19"-25"-192,0 25-160,0 0 33,0 0-65,0-26-32,0 26 0,0 0-32,0 0 0,0 0-161,0 0-255,0 0-385,0 0 321,0 0 480,0 0 544,0 0 1026,0 0 31,0 0-288,0 0-160,0 0-160,0-28-224,0 28-257,0 0 129,19 0 192,-19 28-193,0-28-31,0 0-193,0 0 33,0 0-225,0 0-128,20 0 32,-20 0-32,0 0 96,0 26 160,0-26 97,20 25 63,-20-25-223,0 28 63,20-28-32,-20 25 0,0-25-95,0 28-1,20-28-32,-20 27 0,0-2 0,19-25 64,-19 27 65,20 0-225,-20-27 32,0 26 96,20 1-32,-20 0-96,0 25 0,20-26 0,-20-26-32,20 54-64,-20-54 64,21 52-32,-21-26 96,18 1 1,-18 0-33,20-1 0,-20 28 32,20-29-32,-20 3-64,21 25 32,-1-27 0,-2 0-32,-18 28 0,21-29 0,-1 28 32,0-26-32,0 26 0,-1-1 32,1 2-32,0-28 32,0 26 0,0 3 0,-1 22 0,1-22 0,20-2-64,-20 26 64,19-26-64,-19 1 32,21-2 64,-23 28-64,23-28 0,-21 2 32,19 25-32,-19-26 32,20 27 32,-20-28-64,-1 28 32,21-1-32,-20 1 64,19-27-64,-19 27 32,20-1-32,-19-26 32,17 26-64,3-26 32,-21 27 32,19-26-64,1 26 64,-20-28 32,19 28-96,1-28 193,-20 1-33,19 0-192,-19 1 96,20-1-96,-19 26 32,17-26 64,-17-26-64,-1 25 160,18 1-224,-17 0 96,19 1 32,-20-29-32,-1 28 32,21 1 0,-20-28 0,0 28-64,-1-29 64,21 3 96,-40 24-192,41-25 96,-21-1-96,-2 1 128,2 0 0,1-1-64,-1 0-288,0 0 576,-2 1-384,3 0 96,-1-27-64,-20 26 64,20 1 0,0 0-32,-1-27 96,1 25-32,0-25-32,-20 28-64,20-3 96,0-25 32,-1 27-128,1-27 192,0 28-224,0-28 128,1 25-64,-3-25 128,2 27-64,0-27-64,1 27 32,17-27 32,-17 0 0,-1 0 96,20 25-224,-21-25 128,21 0 0,-20 0-64,19 28 0,1-28 64,-20 0-64,21 27 64,-23-27 0,2 0-32,21 0 32,-21 25-128,-2-25 192,3 0-192,19 0 64,-20 27 32,-1-27 128,1 0-192,20 25 64,-20-25 64,19 0-160,-19 0 192,0 0-96,19 0 32,-19 28-32,0-28 0,21 0-32,-23 0 160,23 0-192,-21 0 32,0 0 96,19 0-64,-19 0 96,20 0-160,-21 0 64,21 0 0,-20-28-64,21 28 160,-3 0-160,-18-25 128,21 25-32,-2-27-96,1 2 128,-1 25-64,1-27 0,0-1-64,-1 3 96,1 25-96,-20-27 96,19 0-64,1 2 32,-1-30-64,2 30 128,-1 25 32,-1-28-160,1 3 96,-1-2-64,1 0 0,0 1 32,-1-1 0,1 0 0,1 1 32,-3-26-160,3 25 320,-3 0-128,3 1-96,-1-1 32,-1-25 32,1 24-32,-20 3 128,19-3-160,1 2 64,-1-28-32,-19 28 97,21 0-97,-3-26 0,3-2 0,-1 28 32,-1-28-32,1 1 0,0 28 96,-21-29-128,21 1 32,1 1 0,-3-1 64,3-1-96,-3 1 64,-17 0-32,19 1-32,-1-2 0,21 1 96,-21 0-128,1-26 0,0 26 96,-1-1-32,-19 1 32,21 1-32,-3-1 0,3-27 0,-21 28-32,19-2 96,-19 1 0,20-27-64,-1 28 0,1-28 32,-20 28-64,19-28 64,1 27-64,1 1 32,-2-28 32,1 26-64,-20-26 0,19 27 32,1-26 0,-1 26 32,1-26-64,-20-1 96,19 27-64,1-26-64,1 26 96,-23-26-64,23-1 160,-21 27-128,0 0-32,-2 1 64,3-2 0,-21 28 128,20-28-320,0 1 128,0 2 32,0 23 0,-20-25 160,19 0-128,1 1 96,0-2-224,20 1 96,-21 1 32,1 25-256,0 1 480,-20-1-224,0 0-64,21 27 32,-21 0-32,0 0-320,0-25-865,20 25-994,-20 0-2465,0-27-6469</inkml:trace>
  <inkml:trace contextRef="#ctx0" brushRef="#br0" timeOffset="816.0457">9786 1252 2850,'-20'0'4773,"-1"0"-4005,1 0 1411,20 0 63,0-27-545,0 27-864,0 0-449,0 0 193,20 0-97,1 0-223,19 0-129,19-25-32,0 25-64,1-27-64,-21-1-256,21 28-289,-21-27-384,-19 27-961,0-25-1537,-20 25-2435</inkml:trace>
  <inkml:trace contextRef="#ctx0" brushRef="#br0" timeOffset="1031.0588">10043 1145 3331,'-39'28'448,"39"-1"1218,0 25-481,0-27-256,0 3-321,19 25-191,1-27-129,20 27 96,-19-26 289,-3 26-353,2-26 161,-20-2 800,0 28 224,0-26-480,-20 1-224,-19-3-353,-1 2-287,1-2-65,-1-25-96,0 27-385,1 1-896,19-28-1570,0 0-4612</inkml:trace>
  <inkml:trace contextRef="#ctx0" brushRef="#br0" timeOffset="1356.0775">10381 1277 7879,'20'-52'-32,"-20"52"769,0-25 1088,0 25-1472,-20 0-674,20 0 161,0 25 224,0 2 353,0-2 287,0 30 353,-20 23-64,20 2-320,0-1-225,0 1-320,20-27 1,0 26-33,0-26-32,-1-26-801,1 25-2050,0-24-6918</inkml:trace>
  <inkml:trace contextRef="#ctx0" brushRef="#br0" timeOffset="1826.1033">10719 1490 13773,'19'-26'1377,"-19"-1"-1762,0 0 994,0 27-385,-19-26-608,19 26 160,-20 26 192,0 1 0,20 26 32,-20 1-32,20 24 64,0-23-32,20-3 32,0 0-32,19 1 96,-19-26-32,20 0 160,-1-2 256,-19-25 97,20 0-64,-1 0-65,-19-25-224,0-29-96,1 29 0,-1-30-128,-20 3 0,0-28-448,0 27-65,-20 1 193,-1-28 160,-19 53 64,1-25 256,-1 52-32,20-26-160,-19 26 0,19 26 64,0 0 32,0 0 32,20 1 129,0 26-1,20-26 0,0 25-96,20-25-128,-1-1 0,-19 1-352,20 1-737,-1-3-1506,-19-25-4035</inkml:trace>
  <inkml:trace contextRef="#ctx0" brushRef="#br0" timeOffset="2006.1137">11175 1622 11434,'20'55'417,"-20"-55"1569,20 25-257,-20-25-1024,20 27-545,-20-2-96,0 2-96,19 1-576,-19-3-1058,0 2-1986,20 0-2818</inkml:trace>
  <inkml:trace contextRef="#ctx0" brushRef="#br0" timeOffset="2279.1303">11373 1041 12491,'20'-28'-288,"1"1"1089,-1 27 672,-2 27-512,3 1-256,19-3-193,-20 27-63,19 30-1,1-30-288,-20 28-128,-1-2 160,1 2-224,0-1-160,-20 1 0,0 0-128,-20 0-193,0-1-736,1-26-2595</inkml:trace>
  <inkml:trace contextRef="#ctx0" brushRef="#br0" timeOffset="5700.326">13576 961 12940,'-38'-53'-192,"-3"26"95,21 27 354,2-27-65,-3 27-256,1 0-32,-20 0 64,21 27 160,-21 25 320,20 1-127,0 27 31,1-1-96,19 1-128,19-28 64,1 29-31,0-29-1,20 2 128,19-28 0,-18-26-96,17 0 33,1 0-161,-18-26-32,19-1-32,-21 0 64,-19-25 32,0-1 0,-20 0-320,0 1 96,-20-3 32,0 3 64,-19 0 96,-21 24 32,1 1 32,18 2-64,-17 25-64,17 0-32,21 0 32,0 25 32,1 2 96,19 1 64,19 24-32,21-27 33,1 2-129,-3 28-96,23-30-321,-23-25-832,23 27-1890,-22-27-1954</inkml:trace>
  <inkml:trace contextRef="#ctx0" brushRef="#br0" timeOffset="5866.3355">13955 1252 12459,'20'25'225,"-20"3"191,18-1 1346,-18-1-1090,21 0-480,-21 0-96,0 1-63,20 0-1,-20-1-353,20 1-1472,-20 0-3044</inkml:trace>
  <inkml:trace contextRef="#ctx0" brushRef="#br0" timeOffset="6271.3586">14510 1093 3171,'20'-52'9833,"-20"52"-9929,0-28 1217,0 28-769,-20 0-480,1 0 64,-1 0 32,-20 28 64,19 24-32,1-27 256,20 2-32,0 28-31,0-30-97,20 27 96,21-24 0,-21-1-32,19-27-64,1 26-96,-20-26-288,19 0-865,-19 0-1858,0 0-5701</inkml:trace>
  <inkml:trace contextRef="#ctx0" brushRef="#br0" timeOffset="6415.3669">14410 1225 13869,'0'0'-481,"21"0"1570,-1 0 96,0 0-928,19 0-257,1 0-481,0 0-1601,-1-25-2402</inkml:trace>
  <inkml:trace contextRef="#ctx0" brushRef="#br0" timeOffset="6668.3814">14848 748 14029,'0'0'-417,"20"0"1859,-20 0 223,0 28-928,20 24-449,-20 1 1,0-1-129,19 28-96,-19 0-96,0-28-192,20 28-257,-20-28-416,0 3-352,20-3-513,-20-26-1120,0 1-2083</inkml:trace>
  <inkml:trace contextRef="#ctx0" brushRef="#br0" timeOffset="6898.3945">15006 776 14541,'0'0'-384,"20"0"704,-20 25 1186,20 28-481,-20-26-449,20 53-224,-20-28-95,20 28-193,-20 0-128,19-1-449,-19-26-384,20 26-352,0-26-769,-20-26-993,0-1-2562</inkml:trace>
  <inkml:trace contextRef="#ctx0" brushRef="#br0" timeOffset="7193.4112">14927 748 14765,'-20'-52'-800,"40"25"127,0 27 1089,0-27-448,19 27 64,21 0-32,-21 27 0,21-27-32,-21 27-96,1-1-769,-19 28-256,-21-29 128,-21 28 865,1 1 449,0-1 415,-19-1 481,19-24-288,-20 24-416,40-27 127,0 30-127,20-28-193,0-2-64,21-25-256,-3 27-192,3-27-1025,-1 25-2371</inkml:trace>
  <inkml:trace contextRef="#ctx0" brushRef="#br0" timeOffset="7777.4437">13041 509 10954,'0'-52'160,"0"25"1153,-20 27-128,20 0-1313,-20 0-64,20 27 192,-20 0 160,1 53 225,-1-2 255,0 28-31,20 27-353,-20-1-128,20 0-64,20-25-64,0 25-192,19-26-769,21 0-1057,20-25-1377</inkml:trace>
  <inkml:trace contextRef="#ctx0" brushRef="#br0" timeOffset="8305.4747">15503 457 11306,'-20'-52'128,"20"52"737,0-28 480,0 28-127,0 28-354,20-3-351,-1 2 224,21 25-33,1 3-95,18-3-193,-19 28-160,-1 25 33,1-25-161,-1 25 32,-19 2-192,-20 0 32,0-30-416,0 30-609,-20-27-641,-19 0-2114,-1-2-7686</inkml:trace>
  <inkml:trace contextRef="#ctx0" brushRef="#br0" timeOffset="12884.7368">8911 7876 2114,'0'-27'2017,"0"27"-863,21 0 607,-21 0-223,0 0-353,0 0-224,0 0 256,0 0 32,0 0-32,0 0-256,0 0-128,0 0-96,0 0-321,0 0-160,0 0-224,0 0 160,0 27-96,0-1 65,0 0-1,0 27 160,0 0-64,0 1-63,0-1 95,0-1-256,0 1 0,0 1 32,0-29 0,0 3-32,0 24-32,20-25-64,-20-27-64,0 26-641,20-26-288,-20 0-641,0 0-1024,0 0-1186,0 0-4067</inkml:trace>
  <inkml:trace contextRef="#ctx0" brushRef="#br0" timeOffset="13908.7955">8873 8936 5797,'0'-27'1986,"0"27"-1954,0 0 1890,0-27 768,0 27-1152,0 0-577,0-26 64,0 26-193,-21 0-255,21 0-289,0 0-224,-20 0-192,0 0-64,2 0-64,-3 26 64,1 1 31,0 0 129,0-1-32,1 1 64,19 25-32,0 1 64,0 1-64,19-29 0,1 28 0,20-26-96,19 0 64,-18-27-64,18 0 64,-19 0 96,19 0 32,-19-27-96,-20 0 32,-1 1 32,1-26 0,-20 25 32,0-26 0,-20 26-32,1-25-32,-21 25 32,0-26 0,1 26 96,-22 27 97,23-26-193,-23 26 0,22 26-129,-1 1 33,1 0 0,39-27 0,0 26 96,0 1 128,19 25 129,21-52-1,1 27-160,-3-1 32,23-26-160,-22 0 160,1 27-352,-1-27 0,-19 0-256,0 0-449,0 0-769,0 0-1409,-1 0-1729</inkml:trace>
  <inkml:trace contextRef="#ctx0" brushRef="#br0" timeOffset="14263.8148">9328 9148 3971,'0'0'9001,"0"0"-8873,0 0 801,0 0 736,0 0-1312,0 25-289,0-25 224,0 27-32,21-1-128,-21 1-96,0 0 32,20 25-64,-20-24-128,0-3-416,0 3-898,20-3-1825,-20 2-4836</inkml:trace>
  <inkml:trace contextRef="#ctx0" brushRef="#br0" timeOffset="17039.9746">9011 3980 7591,'0'0'480,"-19"0"-672,19-27 897,-20 27-321,0 0-128,0 27-352,-1-27 128,3 26 192,-2 2 385,20-2 224,0 26 0,0-24-449,20-2-128,-2 1-256,3 0-96,19-27 128,-1 0 128,-19 0 129,20 0 127,-1-27 160,-19 0 193,0-27-160,-20 28-257,0-26-128,0 24-128,-20 2-32,-19-26-128,19 25-32,-20 27 0,1-27-64,-1 54-128,-1-27 64,3 27-129,17 25-351,21-26 63,-20 2 385,40-2 64,1 26-161,-1-24 161,-2-2-128,23-26 96,-1 27 127,-1-27 97,-19 0 32,20-27 161,-21 27 191,-19-26-64,0 26 225,0-28-33,0 2-255,-19 0-65,-1 0-32,-20-2-128,20 2-32,1 26-32,-21 0 32,20 0-64,-1 0-128,3 26 31,18 2 65,0-2-128,0 0-96,18 0-97,3-26 161,-1 28-96,20-28-97,-1 26 385,-19-26 96,0-26 0,0 26 65,-1-28 191,-19 28 32,0-26 0,-19 0 1,19 0-97,-40-2-256,20 2 32,-19-1-32,19 27-128,-20 0 64,1 27-32,19-27 31,-1 54-63,21-28 64,0 0 0,21 0 0,-1 2 96,-2-28-32,23 26 32,-1-26 64,-21 0 96,21 0 193,-40-26 223,20 26 1,0-28-129,-20 2-256,-20 0 193,0 0-193,0-2-160,0 28-64,-19-26-64,19 26 96,0 26-128,-1 2-33,3-2 33,18 0 32,0 0-640,0 2-706,39-28 673,-19 26-63,20-26-321,-1 0 384,-19-26 673,0 26 128,0-28 128,-20 28 32,0-26 96,0 26-320,-20 0-832,0 0-6311</inkml:trace>
  <inkml:trace contextRef="#ctx0" brushRef="#br0" timeOffset="18310.0472">8992 4112 10441,'-20'0'64,"20"0"-160,0 28 321,0-28 191,-20 26-448,20 1 32,20-27 96,-20 0 160,20 0 97,-20 0-97,19 0-256,1-27-128,-20 1-993,0-2-3043</inkml:trace>
  <inkml:trace contextRef="#ctx0" brushRef="#br0" timeOffset="25846.4783">12406 4325 3587,'0'-27'2466,"0"1"-1953,-20 26 1216,20-27 33,0 27-160,0 0-417,-20-25 0,20-2-160,0 27-257,-19-27-383,-1 27-353,0 0-288,-21 27 31,3-27-95,-3 52 0,-18 1 64,19 1 63,1-1 33,-1-1 128,20 28 32,20-1 0,0-26-64,0 26 64,40-25 32,-1-2-96,1 2 0,19-28 32,22 1 128,-22-27 0,0 0 128,1 0 1,-1-27 63,1-26-96,-21 26-128,1-25 32,-19-28-32,-3 27 32,-18 0-32,-18-26-96,-3 26-96,-19-1 32,-19 2 0,-1 26 32,-19-1 32,0 27 64,20 0-64,-22 27-64,42-1-32,-1 1-32,20-2 64,20 2 32,0 26 224,40-26 224,0 25-32,19-25-63,0 1-193,2-3 0,-2 2 0,1-27-64,-21 26-32,21-26-160,-21 0-353,-19 0-992,0 0-2499</inkml:trace>
  <inkml:trace contextRef="#ctx0" brushRef="#br0" timeOffset="26098.4927">12843 4854 6534,'20'54'2306,"-20"-28"-1890,0 1 1634,0 0-448,0-2-1250,0 3-288,0-3-32,0 2-192,0 0-737,0-27-1057,0 26-544,19-26-3011</inkml:trace>
  <inkml:trace contextRef="#ctx0" brushRef="#br0" timeOffset="26307.5047">13080 4537 13292,'20'0'352,"-20"0"-640,0 0 512,0 0-448,0 0-1505,0 27-2724</inkml:trace>
  <inkml:trace contextRef="#ctx0" brushRef="#br0" timeOffset="26450.5128">13141 4854 13004,'0'27'-288,"0"-27"608,0 0 1281,0 0-1344,0 0-802,20 0-1313,-20 0-2882</inkml:trace>
  <inkml:trace contextRef="#ctx0" brushRef="#br0" timeOffset="26682.5261">13378 4589 13196,'20'-25'1505,"-20"25"-1729,20 0 2498,0 0-1345,1 0-769,-3 0-64,2 0-160,21 0 0,-21 0-544,-2 0-1154,-18 0-1985,20 0-2595</inkml:trace>
  <inkml:trace contextRef="#ctx0" brushRef="#br0" timeOffset="26819.5338">13438 4748 8808,'0'28'224,"21"-2"1570,-3-26 288,2 0-1025,0 0-705,1 0-768,17 0-1698,-18 0-4901</inkml:trace>
  <inkml:trace contextRef="#ctx0" brushRef="#br0" timeOffset="27584.5777">14113 4378 10570,'20'-26'576,"-20"-1"-576,-20 27 1602,20-27-513,-20 27-1089,20 0-257,-19 0-127,-1 0 224,-20 27 96,19 0 32,3 26 32,-2-1 64,-1 1-32,1 26 32,20-24-32,20-3 96,21 28 0,-23-28 64,43-26-160,-2 1-32,1 0 0,-21-27 32,21 0 65,-1 0 31,-18-27 64,-3 0-32,3-25 96,-1-2 32,-40 2-191,0 0-1,0-3-160,-20 3-321,-20-28-63,-1 53 192,-18-25 320,0 26 288,-1 26 64,-19 0-223,20 0-161,-1 26 0,39 1-128,3-2 63,18 29 130,18-28 383,23 28-64,18-29-63,1 2-225,-1 1-160,20-3-64,-18-25-385,-23 0-640,23 27-1345,-21-27-3011</inkml:trace>
  <inkml:trace contextRef="#ctx0" brushRef="#br0" timeOffset="27808.5904">14728 4748 5701,'20'54'8712,"-20"-28"-8167,21 0 800,-21 28-192,0-28-993,0 28-160,-21-1-352,21-28-993,0 2-1186,0 0-3971</inkml:trace>
  <inkml:trace contextRef="#ctx0" brushRef="#br0" timeOffset="28247.6145">15186 4696 3427,'0'26'8712,"0"-26"-8904,18 0 1761,2 0 481,0-26-1153,1 26-320,19 0-257,-1 0-256,-19 0-256,20 0-737,-1 0-1601,-19 0-2884</inkml:trace>
  <inkml:trace contextRef="#ctx0" brushRef="#br0" timeOffset="28766.6453">16058 4245 8167,'41'0'-96,"-41"0"2178,20 27 192,-20-1-1185,0 28-576,0-1-129,0-1-32,-20 1-159,-21 26-97,1 1-513,1-27 1,-1 1 160,1-2 256,-1-52 0,0 26 0,21-26-96,-1-26-417,0 26-800,20-52-193,-20 24 514,20-24-97,20 25 448,0 2 609,0-3 352,19 28 513,-19-27 865,39 27-33,-19 27-288,1 1-191,17-3-418,-17 2-127,18-1-225,-19 0-416,-20 2-64,-1-2-640,1 26-1410,0-25-2531</inkml:trace>
  <inkml:trace contextRef="#ctx0" brushRef="#br0" timeOffset="30678.7547">17468 3953 8231,'-20'-25'1762,"20"-2"-2114,-19 0 1120,19 1-479,-20 26-321,0-27-32,-1 27 32,-17-27 64,18 27 416,-21 27-128,21-27 33,-19 27 127,19 26-256,-20-26-160,40 25-64,0-26 32,0 2 0,20-2 225,0-26-1,20 0 64,-21 0 97,21 0-129,1-26-96,-3-28-96,3 27 0,-21 2 64,-1-29-32,-19 1-31,0 1-1,0-1 0,-19-29-160,-1 32-128,0-32-129,-1 30 129,1 0 320,2 24-128,18 28-32,-20 0-64,-1 0 32,1 54 128,0-28 32,20 54 32,0-26 0,20 24-32,0-24 1,1-1-65,17 26 64,3-26-160,-21-1-129,19 1-31,1-25-160,-20-2-609,0 0-737,-1 0-1152,1-26-5318</inkml:trace>
  <inkml:trace contextRef="#ctx0" brushRef="#br0" timeOffset="31189.7839">16793 4378 128,'0'0'32,"0"0"-64,0 0 832,0 0 450,0 0-65,0 0 32,0 0 256,0 0-95,0 0-129,0 0-320,0 0-1,0 0-223,0 0-224,0 0 191,0 0 65,20 0 0,-20 27 31,19-27-63,21 0-225,21 0-255,-2 0-129,40 0-32,-20 0 0,40 0-32,-19 0-32,-1 0-64,20 0-128,-20 0-449,1 0-480,-21 0 32,-19 0-256,-21 0-673,1 0-160,-20 0-1666</inkml:trace>
  <inkml:trace contextRef="#ctx0" brushRef="#br0" timeOffset="31761.8161">17051 4934 11370,'-59'0'-416,"39"0"768,-1 27 705,21-27-704,-18 27-225,-2-2-64,0 28 64,20-26 32,0 26-64,0 1-160,0-29 64,20 30-32,-20-30-64,20-25 128,-2 27 224,23-27 129,-21-27-33,0 27-128,-1-53-160,1 26-160,0-52-32,0 26-224,-20 1-97,0-28 1,0 0-449,-20 1-224,20 25 961,-20-25 416,0 54 513,1-3 160,-1 28-449,20 0-160,-20 0-192,20 28 257,-20-3 319,20 28-95,0 1-96,20 24-1,-20-24-224,20-1-64,19-1 1,1 1-65,-20 1-96,19-1-32,-19-26-320,0-2-161,0 2-416,0 1-832,-1-28-1282,-19 0-1313</inkml:trace>
  <inkml:trace contextRef="#ctx0" brushRef="#br0" timeOffset="32307.8479">17468 4908 4772,'0'-27'4100,"0"27"-4516,0-27 1793,0 27 513,0-26-1122,-20 26-319,20 0-257,-19 0-160,19 0 0,-20 0 64,0 26 96,20 28 97,-21-28 63,21 28-32,0-1-64,0-1 1,21 1-65,-1-26-128,19 0-96,1-2-96,0 2-96,-1-27-97,1 0 161,-1-27 32,-19 27 128,20-25-64,-19-29 0,-21 28-64,0-28 64,0 1-64,-21 1-97,1-1-127,-20 26-160,1-26 415,-21 27 226,21 26 191,-1 0 160,1 0-191,-1 0-65,19 52-64,21-25 192,0 0 65,0-1 31,21 28 1,19-29-161,-1 3-192,1-3-224,-1 2-225,1-27-832,0 27-2690</inkml:trace>
  <inkml:trace contextRef="#ctx0" brushRef="#br0" timeOffset="32497.8587">17945 5120 15983,'19'53'224,"-19"-26"448,0-2 962,0 30-1186,0-30-512,0 2-640,0 25-577,0-24-1666,0-28-5701</inkml:trace>
  <inkml:trace contextRef="#ctx0" brushRef="#br0" timeOffset="33202.8989">18559 4112 11723,'0'0'256,"0"0"384,0 0 1282,40 28-961,1-28-673,-2 0-159,21 26 63,-1-26 0,1 0-96,-21 0-160,1 0-320,-19 0-257,-3 0-704,2 0-1250,-20 0 257,-20 0 544,2 0 161,-23 0 1280,21 27 353,-19 0 801,19-2 993,0 2-705,0 26-288,20 0-33,0-26-95,0 25-224,20 1-129,0 1 0,0-29-96,-1 2-128,1 26-64,-20-26 65,0-27 479,-20 26 609,1-26-224,-21 26-512,0-26-225,1 28-160,-21-28-32,21 0-128,-2 0-96,21 26-673,0-26-1538,20 0-2017</inkml:trace>
  <inkml:trace contextRef="#ctx0" brushRef="#br0" timeOffset="33656.9248">19354 4193 6790,'19'-27'-224,"-19"1"704,20 26 1794,-20 0-992,0-28-257,0 28-193,0 28 193,0-2-128,0 1-352,-20 25-97,20 1-32,-19 27-223,-1-1 95,0 1-128,20-1-32,0-26-128,0 26 32,0-25-64,20-2-480,0-25-1154,19 0-928,-19-1-1794</inkml:trace>
  <inkml:trace contextRef="#ctx0" brushRef="#br0" timeOffset="34118.9515">19771 4457 11787,'19'-52'2018,"-19"25"-3172,0 1 1859,-19 26-577,-1 0-480,0 26 160,0 1 160,0 25 64,1 1 32,19 26 96,0-24-32,0 23-128,39-24-96,-19-2-96,20-26 96,-1 28-32,2-54 96,17 26 32,-17-26 96,-2 0 64,1-26 128,0-1 96,-21-26-191,-19 27 31,0-28-96,0 2-448,-19-28-449,-1 28 160,-20-2 353,1 1 160,-22 26 320,3 2 289,17 25-65,-18 0-31,19 25-33,20 2-96,20 26 193,0-26 95,0 25-95,40-25-1,0 26-224,-1-26-224,22-1-128,-2 0-224,20 2-449,-19-28-1793,-21 0-3908</inkml:trace>
  <inkml:trace contextRef="#ctx0" brushRef="#br0" timeOffset="34357.9648">20387 4776 11979,'0'52'1729,"0"-26"-1600,0 1 1440,0 0-224,0 26-1088,0-26-161,0-2-64,0 3-353,0-3-768,19 2-1057,1 0-2498</inkml:trace>
  <inkml:trace contextRef="#ctx0" brushRef="#br0" timeOffset="34702.9849">20466 4140 11787,'39'0'-64,"-19"26"1793,20 28-127,-1-29-353,1 28-256,1 27-192,18-28-33,-1 28 1,-17-26-449,-1 26-256,-1-28 1,-19 28-65,0-28 0,-20 28-33,-20-27-191,-20-1-256,1 28-481,-1-27-1377,1 1-3940</inkml:trace>
  <inkml:trace contextRef="#ctx0" brushRef="#br1" timeOffset="41887.3948">16634 3318 1153,'0'0'608,"0"0"994,0 0 287,20 0-351,-20 0-481,0 0-224,20 0-97,0 0-95,-20 0-128,20 0-161,-1 0-64,-19 0-64,20 0 1,-20 0-33,0 0-96,0 0-96,0 0 0,0 0 0,0 0 0,0 0 160,0 0-64,0 0 0,0 0 32,0 0 129,0 0-1,0 0 64,0 0 0,0 0 1,0 0 95,0 0-192,0 0 0,20 0-127,-20 0-1,0 0-64,0-26 32,0 26-64,20 0-32,0 0 64,-1 0-32,21 0-32,1 0 0,-3 0 32,23 0-32,-2 0 32,1-27-32,19 27 0,-20 27-32,20-27 32,2 0 32,-22 0 0,40 26 32,-20-26 0,0 0-32,22 26 0,-22-26-32,0 26 32,0-26 0,-18 28 0,-2-28 32,-19 0 0,-1 26-64,-19-26 64,0 0-32,-20 0 32,0 0 32,0 0-224,0 0-705,-20 0-1089,0 0-2146</inkml:trace>
  <inkml:trace contextRef="#ctx0" brushRef="#br1" timeOffset="42378.4228">16733 3370 512,'0'-26'416,"0"26"1698,0 0 193,0 0-674,0 0-320,0 0 97,0 0-161,0 0-544,0 0-129,0 26 129,0 2-353,0-2-256,0 27-32,-19-28-64,19 30-64,0-28-128,0 23-705,19-22-1377,1-1-1506</inkml:trace>
  <inkml:trace contextRef="#ctx0" brushRef="#br1" timeOffset="42775.4466">18144 3424 672,'18'0'9801,"-18"26"-9993,0-26 1538,0 27 127,0-2-961,20 3-383,-20-1-65,0 25 288,0-27-224,21 3-128,-21-1 0,0 0-96,0-1-256,0-26-1186,0 27-1505,0-27-4132</inkml:trace>
  <inkml:trace contextRef="#ctx0" brushRef="#br1" timeOffset="43236.4729">17666 3265 4804,'-20'0'1409,"20"0"321,0 27 544,0-27-288,0 0-384,0-27-738,20 27-159,20-27-257,-1 1-191,42-1-161,18-25 32,0-1 192,21-26 129,-3 26-1,3-1 225,-1 1-417,-20 0 0,-19 27-192,-20 0-192,-21-1-801,-19 0-640,-20 27-2980</inkml:trace>
  <inkml:trace contextRef="#ctx0" brushRef="#br1" timeOffset="45601.6082">19513 1569 8391,'-21'-25'673,"3"-2"-449,18 0 801,0 1-32,0-1-640,18 0-161,3 27 480,19-26 578,-1 26-450,21 0-415,-1 0-289,1 0-96,-21 53-32,2 0-32,-3 1-257,3 24-31,-41 2 192,0 27 224,0-28-64,0 1 128,-41-28 64,23 1 64,-23-26-31,21-27-65,-19 26 0,-1-26-32,20-26-128,0-1 64,1 0-128,-1-26 96,20 28-64,0-2-96,0-1 64,39 3 64,-19 25 64,20-27-64,-1 27 0,1 0-64,19 27-224,-18-2-705,-1-25-769,-1 28-224,-19-1 225,0-2-930,0 2-2946</inkml:trace>
  <inkml:trace contextRef="#ctx0" brushRef="#br1" timeOffset="45920.6254">19235 2390 12908,'-40'28'-385,"40"-28"898,20 0 416,-20 0-257,40 0-511,-1 0-129,40 0 192,2-28 256,-2 28-352,40 0 32,0 0 65,-1-25-1,2 25-32,-21 0-384,-20 0-449,2 0-159,-43 0-2179,3 0-2274</inkml:trace>
  <inkml:trace contextRef="#ctx0" brushRef="#br1" timeOffset="46374.6523">19413 2709 12908,'0'0'-865,"0"0"865,21 0 1089,-1 27-833,0-1-160,19 0-64,-19 0 96,0 28-96,19 0 0,-19-3-64,-20 30-64,0-29 64,0-25 64,-20 25 193,-19-25 415,-1-27-31,19 0-129,-17 0-192,-3 0-127,21-27-97,0 2-192,20-2 31,0-26-127,0 53-128,40-26 160,-19-2 64,37 28 96,-17 0 64,-1 0-64,19 28 32,-19-28-32,-21 26-737,21-26-1249,-20 26-1730</inkml:trace>
  <inkml:trace contextRef="#ctx0" brushRef="#br1" timeOffset="46892.682">20009 2894 11947,'0'-53'2114,"0"53"-2787,-20-27 1570,1 27-769,-1 0-416,0 0-193,-1 27 1,1 0 320,2 27 64,18-28-32,0 27 160,18 0 64,2-27-32,1 27 64,19-26-96,-1-2 64,1 2 0,-1-1 128,1-26 1,0 0 63,-1 0-96,-19-26-32,0-1-32,1 2-32,-21-29-96,0 28-160,-21-28-192,1 1-481,-20 28-160,1-29 737,-1 28 288,-19-1 128,-1 27 321,1 0 95,18 0-160,23 27-255,-2-1 127,20-26 32,20 54-32,-2-29 1,23 3-1,-1-28-96,-1 25-128,1 3-128,19-28-224,-19 26-128,-1-26-1026,-19 0-1601,0 0-1633</inkml:trace>
  <inkml:trace contextRef="#ctx0" brushRef="#br1" timeOffset="47730.7289">20466 3238 11755,'20'0'896,"-20"27"-607,0-27 2113,0 27-1121,0-1-992,0 0-225,0-26-128,0 26-545,19 2-993,-19-2-1793,0-26-1986</inkml:trace>
  <inkml:trace contextRef="#ctx0" brushRef="#br1" timeOffset="47889.738">20505 3026 14285,'20'0'-5317,"-20"-25"4228,0 25 1121</inkml:trace>
  <inkml:trace contextRef="#ctx0" brushRef="#br1" timeOffset="48450.7701">20466 3080 1825,'0'-26'-96,"0"26"1313,0 0-800,0 0-97,20 0 865,-20 0 417,0 0-97,0 0-608,0 0 0,0 0 384,0 26-32,0-26 0,0 26-256,0 1-96,0 0-224,19-2-129,-19 2-320,0 26-127,20-26-65,-20-1 0,0 0 0,20 0-32,-20 2-96,0-2-193,0 0-415,0 1-417,0-27-1538,0 0-4996</inkml:trace>
  <inkml:trace contextRef="#ctx0" brushRef="#br1" timeOffset="56727.2445">20545 1913 2562,'0'0'1666,"0"0"640,0 0-801,0 0-672,0 0-417,0 0 1,0 0 63,0 0-128,0 0-191,0 0-97,0 0 96,0 0 64,0 0 160,0 0 289,0 0-32,20 0-129,-20 0-192,20 0-127,-1 0-1,21-25-160,-20-2 0,19 27 0,22-27 0,-23 2-32,23-3 0,-22 28 0,21-27 0,-21 27-96,1 0-321,-20 0-896,1-25-993,-21 25-1409</inkml:trace>
  <inkml:trace contextRef="#ctx0" brushRef="#br1" timeOffset="57131.2666">20664 1622 4868,'21'0'3299,"-21"-26"-3299,18 26 1602,-18 0-545,0 0-833,0-27-769,0 27 33,-18 27 480,-3-1 32,-19 1 0,20 26 0,-19-1 0,19 3 0,-20-3 0,40 0 0,-19-24 0,19 24 128,0-25 320,19-1 161,1 1 32,0 0-65,20-1-320,-21 0-352,21-26-1153,1 26-1634,-3 1-5156</inkml:trace>
  <inkml:trace contextRef="#ctx0" brushRef="#br1" timeOffset="58328.3362">16158 3212 3331,'-21'0'640,"21"0"-480,0 0 513,0 0 192,0 0-385,0 0-384,0 0 385,0 0 416,0 0-32,0 0 63,0 0 129,0 0-256,0 0 32,21 26-224,-21-26-65,20 27-96,0-27 1,0 27 31,-1-1-95,1 0-161,20 28-128,-20-28 0,-1 27-64,1-28-64,0 3 128,0-1-96,1 0-96,-3-27-224,-18 25-257,20-25-384,-20 0-1089,0 0-864,0 0-3877</inkml:trace>
  <inkml:trace contextRef="#ctx0" brushRef="#br1" timeOffset="58682.3564">16297 3557 3171,'0'0'544,"0"0"769,20 27 225,-20-27-225,19 0-608,-19 25-129,20 0 353,-20 3-64,20-28-128,-20 27-129,20-27 97,-20 0-97,21 27-31,-21-27-129,0 0 1,0 0-33,18 0-128,-18-27-159,20 0-1,-20 27-96,0-28-64,20 3-321,-20 0-287,0-29-1346,0 26-3748</inkml:trace>
  <inkml:trace contextRef="#ctx0" brushRef="#br1" timeOffset="86478.9452">16773 5782 640,'0'0'481,"0"0"608,0 0 160,0 0-641,0 0-544,0 0-96,0 0 64,0 0 0,0 0-64,0 0 64,0 0 257,0 0 255,0 0-31,0 0 223,0 0 418,0 0-97,0 0-161,0 0-31,0 0-256,0 0-257,-20 0-128,20 0 65,0 0 31,0 0-32,0 0 32,0 0 1,0 0-161,20 0 96,-20 0 0,0 0-95,20 0 31,-20 0 64,20 0-96,-1 0-64,1 0 96,21 0-31,-21 0-1,18 0-64,3 0 0,18 0-64,-19-26 0,0 26 64,-1 0-96,21 0 0,-21 0 0,2 0 0,-3 0-32,3 0 32,-1 0-64,-1 0 128,1 0-64,19 0 32,-19 0 0,-1 26-32,21-26-32,-21 0 64,2 0-32,19 0 0,-1 0 32,0 0 0,21 0-32,-21 0 0,20 0 32,0 0-64,-18 0 32,-2 0-96,20 0 96,2 0 0,-2 0 0,0 0 0,20 0 0,0 0 32,0 0 0,21 0 0,-1 27 0,-20-27-64,21 0 128,-1 0-96,-1 0 0,21 0 32,1 27 0,-2-27 0,-19 0 64,21 0 33,-21 25 191,-1-25-32,-19 27-256,-18-27-96,-22 0 0,0 26-96,-19-26-321,0 0-159,-1 0-65,-19 0-384,0 27-1089,-20-27-3267</inkml:trace>
  <inkml:trace contextRef="#ctx0" brushRef="#br1" timeOffset="92142.2701">9071 4006 672,'0'0'2146,"0"0"-96,0 0-352,0-26-161,0 26-63,0 0-129,-20 0-384,20 0-160,-20 0-97,0 0-416,1 0-256,-1 0-32,0 0-32,20 26-128,-20 2 32,20-2 32,-21-26 32,21 26 0,21 0 96,-1 2 0,-20-2 64,20 1-32,0-27 32,-1 0 32,1 0 33,0 0 159,0 0-32,-20 0 96,20-27 1,-20 1-97,0-2-128,0 2-64,0 0-64,-20 0-160,0-2-64,0 28 0,0 0-32,-19 0-1,19 28 97,0-2-32,-1 0 128,21 0-32,0 2 0,0-28 32,21 26 160,-1 1-32,0-27 64,0 0 1,-1 0 31,1 0-32,-20 0 96,20-27 0,-20 27 33,0 0-65,0-26-128,-20 26-224,0 0-64,1-28 31,-1 28-63,20 28 64,-20-28 32,20 0 0,-20 26-64,20-26-65,0 0 97,20 0 32,-20 27 96,20-27 0,-20 0 32,0 0 0,0 0 0,0 0 64,0 0-32,0 0-64,0 0-480,0 0-417,0 0-481,0 0-319,0 0-2819</inkml:trace>
  <inkml:trace contextRef="#ctx0" brushRef="#br1" timeOffset="94320.3947">9825 2762 544,'0'0'609,"0"0"832,0-26 577,0 26-865,0 26-320,0-26 128,0 0 128,0 0-192,0 0-289,0 0-127,0 0 127,0 0-63,0 0-129,0 0-224,0 26-64,0-26-96,0 0-32,-19 0 64,19 0-64,0 0 0,0 26-32,0-26-32,-20 27-64,20 0-64,-20-1 32,20 2-32,0-28-32,-21 26 95,21-1 33,-20-25-160,20 28 128,0-28 96,-18 25 0,18-25-160,-20 28 128,20-28 32,-21 26 32,1 0 0,20-26 0,-20 27 32,20 0 0,-19-27-32,-1 25 0,20 2 0,-20-1 0,20-26-32,-20 27 0,20-27 32,0 27 32,-20-1 32,20-26 128,-19 26 64,19-26-64,-20 26-64,20 2-31,-20-28-33,20 26-64,-20 0 0,20 1 0,-20-27 32,20 25-32,-21 3 32,21-1-32,-18 0 96,18-2-160,-20-25 32,20 25 32,-20 3-32,20-28 32,0 27-64,-21-27 32,21 27 32,0-27-193,-20 26-95,20-26 160,-18 27 64,18-2 64,-21-25 0,1 27 0,20 0 0,-20-1 0,0 1 0,20 0-32,-19-2 64,19-25-64,0 27 32,-20-1-32,20-26 96,0 28-64,-20-28 0,20 26 64,0-26-32,-20 26 0,20 0 0,-20-26 0,20 0-32,-19 28 0,19-28 0,0 26 0,0-26 0,-20 0 0,20 0-32,0 27-64,-20-27-160,20 27-65,0-27-63,0 0 256,0 0 64,-20 25 128,20-25-32,0 0-32,0 0 32,0 27-64,-20-27 32,20 0 0,0 0-32,0 0-32,0 0-64,0 0-257,0 0 65,0 0 96,0 0 160,0 26-64,0-26-289,0 0-1440,0 0-4325</inkml:trace>
  <inkml:trace contextRef="#ctx0" brushRef="#br1" timeOffset="96961.5457">9825 2788 1921,'0'0'1057,"0"0"641,0 0-129,0 0-768,0 0-320,0 0 351,-19 26-287,19-26-481,-20 0 0,20 27 0,0-27 0,-20 27-96,-1-1 160,21 2 32,-20-2-31,2-1-65,-2 3 32,20-3-32,-21 3-32,1-2 0,0 0-32,1 1 32,-1 0-32,0-2 0,0 28 64,0-26-128,1 0 160,-1 25-64,20-26 192,-20 2-32,0-2-128,20 0 65,-20 1 31,-1-2 32,21 3-128,-18-1 0,18-27 0,-20 27 64,20-2 32,-20 0-96,-1 3-32,1-28-32,20 27 64,-18 0-31,-3-1 63,21 1-32,-20-27 0,0 25 32,20 2-32,-20 0-32,20-27 0,-19 26 0,19 1 0,-20-27-32,20 27 64,-20-2 32,20-25 0,-20 27-64,20-27-32,-20 26 0,20-26-32,-19 28 64,-1-28-32,20 26 0,0 0 0,-20-26 0,20 26-32,-20-26-64,20 0 96,0 28 0,-20-28 0,20 26 0,0-26 0,-19 27 64,19-27-64,0 27-64,-20-27-64,20 0 0,0 25-64,-20-25-32,20 0 127,0 0 1,0 27 96,-20-27 0,20 0 32,0 0-32,0 26-32,-21-26 32,21 0 32,0 27-64,0-27 0,-18 0-64,18 0 160,0 27-64,0-27-64,0 0 128,0 0 0,-20 26 0,20-26 32,0 0 193,0 0-97,-21 27-64,21-27-32,0 25-96,0-25 0,0 0 0,-20 0 0,20 0 64,0 27 0,0-27-32,0 0 0,-20 27-32,20-27-32,0 26 0,-18-26 32,18 27-64,0 0 96,-21-2 0,21-25-32,-20 27 0,20-27 32,0 28-32,-20-28 0,20 25-64,0-25 32,-20 27-32,20-1 32,-19-26 32,19 26-32,0-26 0,-20 28-32,20-28-192,0 26 64,-20 0 95,20-26 97,-20 26-32,20-26 32,-20 27 0,20 0 32,-20-27-64,20 26 0,0-26 32,-19 27 0,19-27 0,0 27 0,-20-27 0,20 25 0,0-25 32,-20 28-32,20-28-32,-21 25 0,21 2 0,0-27 0,-20 27-96,20-1 32,0-26-32,-18 27 0,18-27-128,-20 27 63,20-2 97,-21-25 32,21 27 128,-20-27-32,20 28 64,-20-28-96,20 25 33,0-25-66,0 0 33,-19 27 33,19-27-33,0 26-33,-20-26 33,20 0 33,-20 26-66,20 2 98,-20-28 63,0 25 128,20 2-32,-19-27-32,-1 26-128,20-26 0,-20 27-32,0 0 129,20-27-33,-20 26-64,20-26 32,-19 26-32,19 2-64,-20-28 0,20 25 0,-20-25-32,20 28 32,0-28 0,0 25 0,-20-25 0,20 0 32,0 27 0,-21-27-32,21 27 192,0-27 0,0 26-128,-18-26 0,18 0-32,0 27 1,-20-27-33,20 27-33,-20-27 1,20 25 0,0-25 32,-21 27 32,21-27-64,0 26 64,-20 1-32,20-27 0,-18 27-96,18-27 64,-21 26-32,21-26 64,-20 26 0,20-26-32,0 28 32,-20-28 0,20 25-32,0 2 64,-20-27 0,20 26-32,0-26 0,-19 26 32,19-26-32,0 28 32,-20-28-32,20 26 0,-20-26 32,20 26-32,-20-26 0,20 28-32,0-28-32,-20 25 96,20-25-64,0 0 32,-20 28 32,20-28-32,0 0 64,-19 27-32,19-27-64,0 0-192,0 25-96,0-25-513,0 0-640,0 0-1346</inkml:trace>
  <inkml:trace contextRef="#ctx0" brushRef="#br1" timeOffset="97904.5997">9707 3001 1089,'0'0'1601,"0"0"-544,18 0-737,-18 0 161,0 0 768,0 0-480,0 0-225,20 0-31,-20-28 255,21 28-95,-21-25-160,20-1-129,-20-2 160,20-25-127,-1 26 31,21-25 257,-20-1 0,19 0 191,1 1-95,0 25-96,-21-26-289,21 26-384,-20 27-128,-20-27-320,21 27-994,-21 0-1696,0 0-2179</inkml:trace>
  <inkml:trace contextRef="#ctx0" brushRef="#br1" timeOffset="99081.6671">9011 4034 6502,'-19'0'-353,"-1"0"-31,0 0 384,0 26 192,-1 0-192,3 0-32,18 2 224,0-2 417,0 1-385,18 0-416,3-2-32,-1 2 224,20-27 0,-1 0 32,-19 0 256,20-27 32,-21 27-31,1-25 287,0-2 481,-20 0 64,0 1-288,0-2-256,-20 2-545,-19 0-257,-1 0 1,0-2 96,1 2 192,-1 26 96,19 0-32,3 0-320,-2 0 0,-1 0-64,21 26-225,0-26 161,0 28 320,21-2 160,-1 0 96,-2 0-320,3 2 32,-1-2-64,20-26-32,-21 27 64,1-27 64,0 0 320,-20 0 289,20-27 320,-20 27-96,0-26-289,0-2-224,0 2-224,0 0-31,-20-28-33,0 28-32,0-1-65,1 2-127,-1-2 128,0 27-192,-21 27 0,23-2 32,-2 2-65,20-1 97,0 28 160,0-28 32,20 28 96,-2-28-128,3 1-192,19 0-321,-1-2 193,-19-25 320,0 0 224,0 0 129,0 0 63,-20-25-160,0-2-64,0 0-64,-20 1-128,20 26 32,-40-28 0,20-24 0,-19 52-96,-1-26 32,19-2 32,-17 28 64,17 0-64,21 28 32,0-2 96,0 0 64,0 0 129,21-26 95,-1 28 32,-2-2-352,23-26-128,-21 0 0,0 0 32,-1 0 96,1 0-288,-20 0-128,0 0-1122,0 0-3971</inkml:trace>
  <inkml:trace contextRef="#ctx0" brushRef="#br1" timeOffset="103262.9057">7919 6180 3235,'0'0'-64,"0"0"320,-20 0 1153,20 26-640,0-26-705,0 0-32,0 0 288,0 0 353,0 0 416,0 0-160,0 0-385,0 0 129,0 0-65,0 0-191,0 0-1,0 0-320,-19 26-96,19-26 32,-20 28 32,0-3 65,0 3 31,0 24 96,0-25-160,-19 26 128,19-26-32,0 25-224,-19-26-32,19 28 64,20-28 0,-21-26 0,1 27-384,20 0-1410,-20-27-1633</inkml:trace>
  <inkml:trace contextRef="#ctx0" brushRef="#br2" timeOffset="110029.2922">16714 3265 7655,'0'-27'256,"0"1"897,-20 26 385,20 0-834,0 0-576,0 0-96,0 0-128,0 0 192,0 0 321,0 26-1,20-26 97,-20 27 63,0 0-31,0-1-33,0 0 33,0 28-193,0-2-160,0 0-96,0 30-32,0-32 64,0 32-31,0-4 287,0 2-192,0 26 0,0-26-96,0 0 33,0 25-33,0 2-32,-20-2 32,20 27 32,0-25-32,0-1 64,0-27 128,-20 28-63,20-29-65,0 2 0,0-1 0,-20-24 32,20 23-64,0 1-64,0-26-96,-20 27 193,20-1-129,0-26-32,0-26 0,0 26-32,20-26 32,-20 0 32,0-27-64,0 0 64,0 0-32,0 25 64,0-25-64,0 0 32,0 0 0,0 0 0,0 0-32,0 0 0,0 27 0,0-27-96,0 0 160,0 0 96,20 0-32,-20 0 32,0 0-32,20 0-96,-20 0-32,20 0 64,-20 26-128,0-26 96,19 0-32,1 0 32,0 0 128,0 0-127,0 0 31,-1 0 64,1 0-192,0 0 128,1 0-64,-1-26 32,0 26 0,-2 0-64,23 0 96,-21-27-64,0 27-32,-1 0 0,1 0 160,0 0-192,0-25-32,19 25 96,-19 0 0,20 0-32,-1 0 0,1-27 32,1 27-161,-3 0 129,23-27-96,-2 27 128,-19 0 96,19 0-160,20 0 96,-18 0-32,-2 0 32,1 27-32,19-27 64,-20 27-128,20-27 64,2 0 0,18 25 0,-20-25 32,0 27-64,0-27 129,0 26-162,22-26 130,-22 27-98,0-27 1,0 27 97,0-27-98,20 26 98,-18-26-194,-2 26 129,0-26-128,0 28 0,20-28-32,-18 25 32,18-25-32,-20 0 64,0 0-32,21 0 160,-1 27-32,-20-27 0,20 0 32,-18 0-32,-2 0 32,-20 0-128,20 0 128,-19 0-32,19 26 0,-20-26-32,2 0 0,-2 0-129,20 0 33,-19 0 32,-1 0 32,2 0 32,-3 0 96,-17 0-128,-2 0 192,21 0-32,-40 0-64,19 0 0,-19 0 32,0 0 0,0 0-96,-20 0 32,19 0-64,-19 0 64,0 0 0,0 0 0,0 0-96,0 0 128,0 0 32,0 0-64,20 0-64,-20 0 96,0 0 64,0 0 65,0 0-33,0 0 96,0-26-128,0-1 0,0 2-32,0-29 128,20 1-96,-20 0-64,0-26 33,0-1-65,0-25-97,-20 25 129,20-52 33,0 25-65,0 2 0,0-29-65,0 2-63,0 0-128,0 26 192,0-26-32,0-2-32,0 29-32,0 0 192,0 25-32,0 0 0,0 0-32,0 1-64,0-1-129,0 28 225,0-1-160,0-1 128,0 1-32,0 28 96,0-2 32,0 0-64,0 27 64,-20-28-32,20 28 96,0-25-256,0 25 128,-19-27 32,19 27-32,0 0 0,0 0-32,-20-26 32,0 26-32,0 0 0,0 0-64,-19 0 64,19 0 0,-20 0 128,1 0-256,-22 0 224,2 0-64,-1 0-64,-19-26 64,0 26 64,0 0-96,0 0 0,-2-28-32,-18 28 64,20 0-64,-20 0 32,19 0-96,-19-26 160,20 26-96,-20 0 32,0-26 128,18 26-224,-18 0 160,20 0-32,0 0-64,-20 0 96,-1 0-32,21 0-32,-20 0 160,-20 0-224,19 0 128,-19 0-96,20 0 160,-21 26-32,21-26 128,0 0 32,-20 26-224,-1-26 64,21 28-32,-19-28 32,19 26-192,-2-26 96,2 26 32,0-26 32,20 0 0,20 0 0,-20 0-32,18-26 96,22 26-64,-21 0-32,21 0 32,-1-26 0,20 52-288,-19-26-160,-1 26-225,20-26-128,-1 27 161,3-2 256,-2 3 255,0-28-95,20 27-480,0 0-610,0-2-2337</inkml:trace>
  <inkml:trace contextRef="#ctx0" brushRef="#br1" timeOffset="116599.6691">9646 3185 960,'0'-25'1922,"0"25"160,0 0-96,0 0-128,0 0-321,0 0-223,0 0-65,0 0-384,0 0-449,0 0-416,0 0-224,0 0 64,0 0 31,0 25-31,0 2-416,0-1-257,0 1-448,0 26-257,-20-27-384,20 28-1216</inkml:trace>
  <inkml:trace contextRef="#ctx0" brushRef="#br1" timeOffset="116728.6765">9607 3634 128,'19'28'416,"-19"-28"97,0 27 383,0-27-287,0 27-545,0-27-1185</inkml:trace>
  <inkml:trace contextRef="#ctx0" brushRef="#br1" timeOffset="116851.6834">9547 4086 2754,'20'54'96</inkml:trace>
  <inkml:trace contextRef="#ctx0" brushRef="#br1" timeOffset="117045.6946">9587 4325 1409,'0'0'1633,"0"27"-2465,-20-27 832,20 0-321</inkml:trace>
  <inkml:trace contextRef="#ctx0" brushRef="#br1" timeOffset="117176.7019">9587 4564 3427,'0'25'224,"0"2"192,0 1-320,0-28-1537</inkml:trace>
  <inkml:trace contextRef="#ctx0" brushRef="#br1" timeOffset="117319.7099">9587 4828 8359,'0'53'289,"0"-53"-834,0 27 513,0-27 32,0 0-1345,0 26-3203</inkml:trace>
  <inkml:trace contextRef="#ctx0" brushRef="#br1" timeOffset="117493.7201">9607 5041 96,'19'25'1217,"-19"2"-481,0-27-31,0 27-673,0-27-288,0 26-481,0 1-640,0-27 1025,0 27 352,0-27-32</inkml:trace>
  <inkml:trace contextRef="#ctx0" brushRef="#br1" timeOffset="117630.7281">9646 5225 256,'0'0'1761,"0"27"642,0-27-898,0 28-800,0-28-193,20 25-95,-20-25-97,0 27-224,0-27-192,21 0-641,-21 0-448,0 0-384,0 0-321,0 0-607</inkml:trace>
  <inkml:trace contextRef="#ctx0" brushRef="#br1" timeOffset="117763.7357">9646 5437 1345,'0'27'1922,"0"-27"-321,0 0-672,20 0-673,-20 0-288,0 0-1025,0 26-2658</inkml:trace>
  <inkml:trace contextRef="#ctx0" brushRef="#br1" timeOffset="117894.7422">9646 5570 7302,'20'26'129,"-20"2"511,0-28 769,21 0-896,-21 0-897,20 25-1378,-20-25-2434</inkml:trace>
  <inkml:trace contextRef="#ctx0" brushRef="#br1" timeOffset="118030.7507">9687 5624 4804,'0'25'3972,"0"-25"-3940,0 0 32,0 28-64,20-28-513,-20 0-2113</inkml:trace>
  <inkml:trace contextRef="#ctx0" brushRef="#br1" timeOffset="118156.7581">9666 5756 6502,'0'0'3331,"0"0"-3171,0 0 1025,0 0-672,0 0-1634,0 0-2979</inkml:trace>
  <inkml:trace contextRef="#ctx0" brushRef="#br1" timeOffset="118712.7899">8237 5809 8648,'0'0'865,"0"0"704,0 0 737,0 0-1025,0 0-1249,0 0-96,20 0-128,0 0-673,19 0-1056,-19 0-482,0 0-1248</inkml:trace>
  <inkml:trace contextRef="#ctx0" brushRef="#br1" timeOffset="118906.801">8594 5836 9064,'40'0'769,"-40"0"-193,20 0 97,0 0-481,0 0-160,-20 0-192,19 0-416,-19 0-129,20 0 192,-20 0-480,20 0-640,0 0-833,-20 0-641</inkml:trace>
  <inkml:trace contextRef="#ctx0" brushRef="#br1" timeOffset="119031.8081">8893 5809 960,'18'0'1089,"3"27"-512,-1-27-481,-20 0-64,20 0-1217</inkml:trace>
  <inkml:trace contextRef="#ctx0" brushRef="#br1" timeOffset="119230.8196">9389 5756 8199,'18'0'128,"-18"-27"-704,21 27 256,-21 0-769,0 0-4325</inkml:trace>
  <inkml:trace contextRef="#ctx0" brushRef="#br1" timeOffset="119363.8271">9607 5756 6277,'19'0'-576,"-19"0"-4837</inkml:trace>
  <inkml:trace contextRef="#ctx0" brushRef="#br1" timeOffset="120717.9036">8952 5914 12363,'0'0'673,"0"0"-769,0 0 640,0 0 225,0 0-577,0 0-352,20 0-1121,-20 0-2178,20 0-6085</inkml:trace>
  <inkml:trace contextRef="#ctx0" brushRef="#br1" timeOffset="120860.9117">9209 5914 10986,'40'0'96,"-40"0"-224,20 0 64,-20 0-1089,21-26-2691</inkml:trace>
  <inkml:trace contextRef="#ctx0" brushRef="#br1" timeOffset="120983.9189">9448 5914 14189,'20'0'-1634,"-20"0"-1344,0 27-3813</inkml:trace>
  <inkml:trace contextRef="#ctx0" brushRef="#br1" timeOffset="127418.2877">19037 6285 1057,'-21'0'2594,"21"0"-352,-20 0-224,0 0-96,20-25 96,-18 25-289,18 0-319,-21 0-225,21 0-224,0 0-257,-20 0-319,20 0-225,0 0-160,20 25 0,1-25 96,-3 28-96,2-1 128,21-2-32,-3 2-64,23-1 64,-22-26-96,1 27 32,19 0 64,-19-27-224,0 0 256,-1 26-608,-19-26 864,1 0-704,-1 0 608,-20 0-544,0 0 192,-20 0 32,-1 0 0,1 26 0,0-26-160,-19 26 416,-1 1-288,1-27 160,-1 27-96,-19-1-64,19 1 32,-1-27 96,3 27-128,17-2-128,1-25-289,0 0-512,20 28-704,0-28-513,0 0-129,0 25-575,0-25-4005</inkml:trace>
  <inkml:trace contextRef="#ctx0" brushRef="#br1" timeOffset="127693.3034">19513 6737 8488,'0'0'1089,"0"0"-865,-21 0 2242,3 25-1441,-2-25-512,-21 27 63,-18 1-95,19-3-161,-19 29-160,-1-29-96,21 3-96,-1-1-320,20-27-929,20 25-1730,0-25-1506</inkml:trace>
  <inkml:trace contextRef="#ctx0" brushRef="#br1" timeOffset="128118.3279">19830 6709 10057,'21'-25'-769,"-21"25"961,0 0 289,-21 0-513,1 25-64,0-25 352,1 53 449,-1-26 192,0 26-289,0-26-320,20 25-159,0 3-65,20-3 64,0-27 0,19 3 160,22-1 353,-23-27 95,23 0-95,-2-27 128,1-1-161,-21 3-63,-19-27-97,0-3 33,-20 30-97,0-29 0,-40 1-255,1 1-129,-1 24 0,-19 3-193,-2-2-95,23 0-929,-23 27-1121,22 0-4036</inkml:trace>
  <inkml:trace contextRef="#ctx0" brushRef="#br0" timeOffset="132994.6068">12266 7585 5252,'20'-28'897,"-20"1"0,0 27 673,0-25-225,21-2 64,-21 27-352,-21-25-320,21 25-32,0-28-193,-20 28-384,2 0-192,-2 28 64,-21-28-64,2 25-128,-1 2 64,0 25 32,1 3 96,19-3-64,0 1 32,0-1 32,20 28 0,0-27-64,0 26 32,20-26 32,20 1 0,19-29 0,-19 3 32,19-3 64,2-25 96,-2 0 160,0-25 129,1-3-97,-21 3-128,1-29-32,-20 28-63,0-28-33,-20-24-96,0 24 32,0 1-64,-40 1-128,20-1 0,-19 1-65,-21-3 1,21 28 32,-42 27 128,22 0 32,19 0 0,1 27 0,-1 1 0,40 24 0,0-25 0,20-2 64,20 30 32,-1-30-64,22 2 0,-2-1-32,0 1 64,-19-27-160,19 27-96,-19-27-352,0 26-546,-21-26-671,1 0-866,0 0-2530</inkml:trace>
  <inkml:trace contextRef="#ctx0" brushRef="#br0" timeOffset="133304.6239">12823 8061 9513,'0'0'1185,"0"0"-1057,0 0 1858,0 0-673,0 27-416,20-2-481,-20 3-224,0-3-96,20 30 0,-20-30-96,0 2 65,19 0-65,-19-2-225,0 3-672,0-28-1665,20 0-2627</inkml:trace>
  <inkml:trace contextRef="#ctx0" brushRef="#br0" timeOffset="133629.6431">13240 7717 7078,'0'27'6310,"20"-27"-6758,-20 0 736,0 0 192,0 0-480,0 0-448,0 0-1538,0 25-2146</inkml:trace>
  <inkml:trace contextRef="#ctx0" brushRef="#br0" timeOffset="133779.6509">13260 7981 8520,'0'27'1089,"0"-1"-897,0-26 1281,0 0-352,19 27-800,-19-27-321,0 0-961,0 0-1634,0 0-4355</inkml:trace>
  <inkml:trace contextRef="#ctx0" brushRef="#br0" timeOffset="134076.6687">13538 7796 11787,'0'0'2402,"0"0"-2274,0 0 1602,20 0-129,-2 0-992,2 0-385,21 0-160,-21 0-32,19 0-64,-19 0-64,0 0-737,0 0-1089,0 0-1921,-20 26-3524</inkml:trace>
  <inkml:trace contextRef="#ctx0" brushRef="#br0" timeOffset="134248.6786">13558 8008 9833,'-20'26'512,"40"1"257,-20-27 1601,38 0-512,-17 27-897,19-27-673,-20 0-288,19 0-128,-19-27-1217,0 27-2467,0 0-7493</inkml:trace>
  <inkml:trace contextRef="#ctx0" brushRef="#br0" timeOffset="135092.7268">14530 7769 2690,'20'-52'6246,"-20"52"-5862,0-28 1858,0 3-448,-20 25-1089,0-27-385,1 27-288,-21 0-160,20 27 32,-21-27 32,3 53 0,-3-26-64,21 25 64,1 1 64,-1 26-32,20 1 96,0 0-32,20-27-64,-1 27 0,21-28 128,1-25-32,18-2 96,1-25 64,-1 0 289,0 0-289,1-52 64,-1 25-96,-18-26-96,-3 1-128,-18-1 0,1-27 0,-1 26-32,-20-24-256,-20 24 96,-1 1 128,-37 1-65,-3 24 65,-18 28 0,20 0 96,-20 0-32,19 28 32,19-1-64,3-2 0,17 2-64,21-1 128,0 1 224,21 0 417,17 25-97,23-26-191,-2 1-193,1 0-64,-1-27-32,1 26 0,-1-26-32,-18 0-288,-3 0-321,-17 0-1088,-1 0-2339</inkml:trace>
  <inkml:trace contextRef="#ctx0" brushRef="#br0" timeOffset="135324.7401">15086 8088 4163,'19'53'6374,"-19"-28"-6117,0 30 1633,0-30-97,0 2-1120,0 25-417,0-24-224,0-1-64,0-2-673,20 2-1569,-20-1-2402</inkml:trace>
  <inkml:trace contextRef="#ctx0" brushRef="#br0" timeOffset="135620.757">15423 8088 13100,'0'25'1698,"20"-25"-2723,0 0 2754,0 0-640,0 0-801,19 0-191,1 0-97,-1 0-225,-19 0-639,1 0-1475,-1 28-2850</inkml:trace>
  <inkml:trace contextRef="#ctx0" brushRef="#br0" timeOffset="136348.7987">16753 7928 7591,'20'-26'768,"0"26"-607,-20 0 1376,0 26 33,0 0-674,-20 28-607,0-1-289,0 27 128,1 0-160,-21-1-225,0 1-159,1-28 288,-22 1 64,23-26 96,17-1 32,-19 0-64,1-26 64,19 0-64,0-26-160,0 0 192,20-1 0,0-26-32,20 26-64,0 2 160,21-2-96,-3 27 288,23-28 449,-22 28 64,21 28-33,-21-1-287,1-2-129,-1 2-256,-19-1-64,20 1-96,-20 0-320,-1-1-321,-19-26-352,20 26-1473,-20-26-1954</inkml:trace>
  <inkml:trace contextRef="#ctx0" brushRef="#br0" timeOffset="137019.8371">17249 8325 8776,'0'0'3972,"-19"0"-3620,19 0 1570,0 0-193,0 0-1312,0 0-417,0 0-224,0 0-385,0 0-736,19 0-1602,-19 0-3267</inkml:trace>
  <inkml:trace contextRef="#ctx0" brushRef="#br0" timeOffset="137595.869">17706 7849 7238,'0'-27'1442,"0"27"-1058,0 0 1794,0-26-512,0 26-962,-20 0-351,20 0-129,-20 26-64,0 1 128,1 0 97,-1 25 31,20 1-128,-20 0-127,20 26-1,-20 1-128,20-27 0,20 26 0,-20-24-256,20 23-801,19-24-1153,1-28-1762</inkml:trace>
  <inkml:trace contextRef="#ctx0" brushRef="#br0" timeOffset="137992.8923">17984 8353 10025,'0'52'-801,"0"-25"-32,0-1 1026,0 28 31,20-2-256,-20-26-929,0 28-224,20 0 1153,-20-28 64,0-26 224,20 25 513,-20-25 736,0-25-608,-20-1 64,20-28-32,-20 0 96,0 2-353,20-1-543,-20-27-226,20 0-255,20 1-449,0 26 801,20 1 128,-1 24-160,1 28 193,-1 0 159,-19 0-224,21 0-96,-41 28-32,0 24 160,0-24 64,0-3-32,-41 2 1,21 0-1,2-2-160,-23-25-449,21 28-1024,0-28-1826,20 0-4196</inkml:trace>
  <inkml:trace contextRef="#ctx0" brushRef="#br0" timeOffset="138259.9079">18322 8221 11018,'20'25'609,"-20"-25"-674,-20 27 610,20 0 160,0-2-513,0 3-192,20 24 96,-1-25-128,1-27 224,0 26 64,0-26 1,19 0 95,-19-26-32,20-1 65,-19 27 127,-21-52-96,0 24-63,0 3-65,0-2-288,-21 0-288,1 27-161,-20 0-576,40 0-1345,-19 0-1730</inkml:trace>
  <inkml:trace contextRef="#ctx0" brushRef="#br0" timeOffset="138569.9253">18798 8193 10730,'0'-52'2498,"0"52"-3235,-20-28 1730,1 28-32,-21 0-833,20 0-192,0 28 64,1-3-64,19 2 0,0 1-96,19-28-160,1 25-65,20 2 129,-20 0 128,19-2 128,-19 3 0,0-1 0,-20-2 96,0-25 64,0 27 160,-20-27-63,0 0-33,0 0-320,-19 0-737,19 0-288,0 0-801,20 0-288,-20-27-4869</inkml:trace>
  <inkml:trace contextRef="#ctx0" brushRef="#br0" timeOffset="138714.9339">18917 8273 10089,'20'27'320,"-20"-2"737,0 3 801,0-1-1441,0-2-417,21 2-449,-21-27-1537,18 26-4548</inkml:trace>
  <inkml:trace contextRef="#ctx0" brushRef="#br0" timeOffset="138857.9422">19037 8061 14541,'-21'0'-96,"21"-27"-4356,0 27 2818,0 0-5188</inkml:trace>
  <inkml:trace contextRef="#ctx0" brushRef="#br0" timeOffset="139038.9523">19096 8221 11370,'40'0'673,"-20"0"192,19 0 1089,1-28-1058,-20 28-255,19 0-449,-19-27-352,0 27-1057,0 0-1378,-20 0-4932</inkml:trace>
  <inkml:trace contextRef="#ctx0" brushRef="#br0" timeOffset="139240.9639">19215 7981 7046,'20'53'417,"-20"-26"2529,0 0-159,0 26-1153,0-1-674,0-24-543,0 51-257,0-54-128,0 30-32,0-3-416,0-26-1090,20 1-1537,-1 0-3010</inkml:trace>
  <inkml:trace contextRef="#ctx0" brushRef="#br0" timeOffset="139406.9733">19413 8273 11851,'21'0'0,"-21"27"993,0-27 128,0 25-1217,0 3-1538,0 24-1088,0-25-2435</inkml:trace>
  <inkml:trace contextRef="#ctx0" brushRef="#br0" timeOffset="139571.9829">19434 8008 11274,'0'-54'-737,"0"54"-4035,20 0 2049</inkml:trace>
  <inkml:trace contextRef="#ctx0" brushRef="#br0" timeOffset="139983.0063">19553 8432 6886,'20'53'1922,"-20"-26"-1250,0-27 1763,0 0-1026,0 0-704,19 0-289,-19 0-160,20-27-159,0 0-130,0 1-223,-20 26-128,20-27-257,-1 27 161,-19-25 384,20 25 384,-20 0 160,20 0-63,-20 0 31,0 0-96,20 0-223,-20-27 63,0 27-128,0 0-224,-20-28-193,20 28-223,-20 0 415,0 28 225,1-28 1,-1 27 31,20-2 32,0 2 64,20-1 128,-1 1 32,1 0 1,20-27 31,-1 26-320,1-26-160,19 0-96,-39 0-321,21 0-416,-41 0-2498</inkml:trace>
  <inkml:trace contextRef="#ctx0" brushRef="#br0" timeOffset="140575.0403">20723 8246 10281,'21'107'1089,"-21"-55"-544,0 1 832,20 1-320,-20-28-544,0-26-161,0 26 128,0-26 257,0-26 192,0 0-705,20-1-96,-20-26-128,18 1 32,-18-3-64,21 3 32,-21 25-96,20 2-64,0-3 32,0 28 64,-1 0 32,1 0 64,0 28-32,-20 24 0,0-25-32,20 26 0,-20-26 0,0 25-513,20-26-1216,-20 1-1795,0 0-704</inkml:trace>
  <inkml:trace contextRef="#ctx0" brushRef="#br0" timeOffset="141397.0873">21140 8273 12555,'21'-27'-32,"-21"27"32,0 27 801,-21 0-320,21-2-193,0 30-160,0-3-32,0 1-32,21 0-64,-1-27 0,0 0-96,19 1 32,-19 0 32,20-27 32,-21-27-96,1 27-96,20-27-1,-20 1-127,-1-26 32,-19 25 160,20-26-32,-20 26-33,0-25 161,0 24 513,0 3 256,0-2-225,0 27 33,0 0-65,-20 0-416,20 0 96,0 27 193,0 26 127,0-26-64,0-2 1,20 28-289,-20-26-96,40 0-64,-19-1-64,-3 0-192,2-26-161,0 26 33,1-26-161,-21 0-288,20-26 353,-20 0 320,0 0 192,0 26 0,0-27-64,0 0 32,0 1 32,18 26 0,-18 0-32,0 0 96,0 0 160,0 26-128,0 1-32,0 0 0,0-1-32,21 0 32,-21-26-32,0 26 32,20-26 64,-20 0 97,0 0 31,0-26-160,0 26-96,0-26 0,20 0-64,0-1 32,-1 27-128,1-27-65,0 27 161,0 0 96,0 0 0,-1 0 257,1 0 159,0 27-224,-20 0-128,20-27-96,-20 26-32,0-26 64,0 26-32,0-26 0,0 0 0,20 0 65,-20 0-33,0 0-96,0 0-65,0 0-63,21 0-32,-21 0-160,0 0 159,0 0 97,0 26 96,18-26-32,-18 27-64,0-27-737,20 0-2017,-20 27-2243</inkml:trace>
  <inkml:trace contextRef="#ctx0" brushRef="#br0" timeOffset="141795.1102">22114 7981 960,'0'-53'7944,"0"53"-7784,0 0 545,0 26 1473,-20 28-897,20 26-736,0-2-33,0 2-128,0-1-320,20 1-32,-20-27-64,0 1 0,0-28 96,19 0-31,-19-26 127,0 0 192,0 0-192,20-26-192,20 0-256,-20-1 96,-1 0-65,1 27 33,0 0 192,0 0 256,0 0 193,-20 27 31,0 0-192,0-1-127,0 0-1,-20 0-192,0 1 0,0-27-417,0 27-320,1-27-320,19 0-1281,-20 0-2178</inkml:trace>
  <inkml:trace contextRef="#ctx0" brushRef="#br0" timeOffset="142205.1336">22331 8538 5669,'40'0'5637,"-19"-26"-5701,-1 26 2050,18-27 32,-17 0-1377,19 27-225,-21-26-224,-19 26-192,0-27-160,0 27-288,-19 0-898,-21 0-95,19 0 128,-17 27 928,18-27 289,-1 26 96,1 1 64,0 26 32,20-27 65,20 0 255,0 1-96,1 0 161,-1-27-129,18 26-32,-17-26 33,-1 0 159,0 0-128,-1-26-63,1 26-65,-20-27-128,20 0-64,-20 1-64,20 26 0,0-26 0,19 0 0,-19 26 96,0-27-32,0 27-32,1 0-32,-3 0-32,2 0-160,0 0-641,1 0-928,-21-27-1474,0 27-5478</inkml:trace>
  <inkml:trace contextRef="#ctx0" brushRef="#br0" timeOffset="142443.1473">22788 7744 14381,'59'0'-256,"-18"0"672,18 0 1378,1 25-737,-21 28-192,21 1-32,-1 24 127,-19 2-95,-1-1-448,-19 1-385,1 0 64,-21 0-128,0-28-224,0 28-641,-41-27-801,23-1-992,-3-25-2083,-19 26-3779</inkml:trace>
  <inkml:trace contextRef="#ctx0" brushRef="#br0" timeOffset="143338.1983">16376 8962 3267,'-20'0'4292,"20"0"-4100,-20 0 1698,20 0 512,-19 0-640,19 0-513,0 0-256,0 0-321,19 0-31,-19 0-65,20 0-127,20 0-65,-1 0-63,42 0-193,-22 0-32,20 27 0,0-27-256,1 25-385,-21-25-640,2 0-1794,-22 27-3395</inkml:trace>
  <inkml:trace contextRef="#ctx0" brushRef="#br0" timeOffset="151229.6498">8456 9173 2530,'0'0'1121,"0"0"-96,0 0-256,0-25-321,0 25-288,0 0-96,20 0 64,-20 0 129,0 0 191,0 0-160,0 0 225,0 0 31,0 0 33,0 0 31,0 0 65,0 0 0,0 0-33,0 0-159,0 0-257,0 0-160,0 0 0,0 0 64,0 0 64,0 0 161,0 0 287,0 0-31,0 0-161,0 0-255,0 0-33,-20 0-128,-1 0 32,21 0-64,-20 0-32,0 25-32,-19-25 64,-1 0 64,1 0 0,-21 0-96,21 0 96,-21 0 192,1 0-32,18 0-64,-18 0 1,19 0-97,20 0-128,-19 0 64,19 0 0,0 0 0,20 0 0,-20 0-161,20 0 97,0 0-32,0 0-128,0 0-192,0 0-193,0 0-416,0 0-961,0 0-640,0 0-1987</inkml:trace>
  <inkml:trace contextRef="#ctx0" brushRef="#br0" timeOffset="151676.6754">7998 8936 4932,'0'0'1794,"0"0"-1890,0 0 640,0 0 1186,0 0-289,0 0-1024,0 26-225,-18-26-96,-3 0 0,1 27-96,0-2-32,-19-25-32,-1 27 32,0 0 0,1-1 32,19 1 0,0 0 32,0-2 0,20-25 32,0 27 192,0-1 97,20-26 223,0 27 129,0 0-33,19-1-63,1 0-225,0-26-63,-1 28-129,-19-3-224,21 3-449,-23-28-1184,-18 25-2371</inkml:trace>
  <inkml:trace contextRef="#ctx0" brushRef="#br0" timeOffset="157063.9829">8932 4140 768,'0'0'1153,"0"0"481,0 0-641,0 0-256,0 0 31,0-28-31,0 28-64,0 0-161,0 0-256,0 0 161,20 0 95,-20 0 65,0 0 127,0 0 161,0 0 96,0 0-256,0 0-161,0 0-191,0 0 31,0 0-192,0 0-96,0 0 64,0 0-31,0 28 31,-20-28-64,20 26-64,-21 1-128,3 0-64,-23-2 63,1 28-31,22 1-64,-23-1 224,1-1-32,1 1 0,-1 26-32,0-24 64,-19-3 32,18 28-64,3-28 0,-3 28 0,2 0 96,-21-2-96,21-24 32,-21 26-32,21-28 0,19 1 0,-20 0 0,19 1 0,3-29 0,-2 2 0,0 26 0,20-26 0,-21-27 0,1 26 0,20 0-32,-18 2 32,18-28-96,0 25 96,0-25-96,0 0 96,0 0-32,0 0-32,0 0-256,0 0-33,0 0-319,0 0-898,0 0-1537</inkml:trace>
  <inkml:trace contextRef="#ctx0" brushRef="#br0" timeOffset="157461.0062">7998 5252 11851,'0'0'-224,"0"28"31,0-28 706,-18 52-97,18-26-416,-21 53 0,1-26 64,-20 27 32,21-26 0,-1-1-96,0-1 32,20 1-64,0-26 32,0 0 321,20-2 447,19-25 193,1 0-256,19 0-417,2 0-192,-2 0-96,-19 0-64,19 0-640,-19 0-1122,-1 0-1377,-19 0-2306</inkml:trace>
  <inkml:trace contextRef="#ctx0" brushRef="#br0" timeOffset="158586.0706">7840 5861 544,'-20'0'4260,"20"0"-4132,0 0-32,-20 0 1025,20 0-224,0 27-320,0-27-257,0 0 257,0 0 63,0 26-127,20-26-225,-20 0-192,20 0-32,-20 0-32,20 0-32,-20 0 96,20 0 128,-20 0 193,0-26 63,0 26-191,-20-27 127,20 27-288,-20 0-64,0 0 128,-20 0 33,40 0 31,-19 27-192,19-1-64,0 1 96,0-27-32,19 27-64,21-27 0,-20 0 64,20 0 96,-21-27-32,1 27-64,-20 0 64,20-27 129,-40 27 95,20-26-288,-20 26 0,-19-27-96,19 27 96,-20 0 0,20 0 160,1 27-63,19-27-129,0 0-64,0 26 96,0 1 192,19-27-160,21 0-96,-20 0 96,0 0-96,0 0-32,-20 0-160,19 0-224,-19-27-65,0 27 257,0-26-161,-19 26 225,-1 0 0,0 0 96,0 0 192,-20 26-32,21-26 64,19 27-127,-20 0-1,20-1-32,20-26-32,-1 26 32,1-26 32,20 0-97,-20-26-351,19 26-64,-19-26 191,-20-1 193,20 0 96,-20 1-64,-20-1 0,0 2 192,1 25-160,-21-27 0,20 27 353,-20 0 95,21 0-352,-1 27-224,0-2 96,20-25 32,0 27-32,0-1 128,0 1-64,20 0 32,0-27-32,-1 0 32,1 0-64,0 0 32,0 0 0,-20 0 160,0-27-160,0 27-577,-20 0-1825,20 0-6214</inkml:trace>
  <inkml:trace contextRef="#ctx0" brushRef="#br0" timeOffset="161118.2154">5795 5384 10345,'0'0'737,"0"0"-609,0 0-96,0 0 128,0 28 449,20-3-65,-20 2-95,0 26 31,0 26-31,0 27-65,0 28-160,0-29-96,0 27-32,0 1-63,0-54-1,0 28 0,0-54-32,0 0 0,0-27 0,0 0-449,0 1-672,0 0-1505,0-27-2019</inkml:trace>
  <inkml:trace contextRef="#ctx0" brushRef="#br0" timeOffset="161415.2324">5637 6260 11242,'0'25'-288,"0"3"224,19-1 192,1-2 288,0 28-159,-20 1-97,20-2 32,0 1-128,-1 0 224,1 1 129,0-1-225,20-28 0,-21 2 385,1 1 512,0-28 96,1-28-192,17 1-321,-18-26-351,21 1-193,-2-1-160,1-1 0,-20 2-257,19-1-896,-19 26-769,0 27-2978</inkml:trace>
  <inkml:trace contextRef="#ctx0" brushRef="#br0" timeOffset="171955.8353">2857 11293 5124,'0'-27'1602,"0"27"-289,0 0 353,0 0-129,0 0-768,0 0-417,0 0-96,0 0-63,0 0-1,0 0 416,20 27 33,-20-27-129,0 0-95,0 0 31,0 0-31,0 0-193,0 27-64,21-27 0,-21 0 0,0 26 33,0 0-65,18-26-32,-18 28 0,20-3 0,-20-25-64,0 28 32,20-3 0,-20 2-32,21 0 32,-21-1-64,20 1 96,-20 0-96,18 25 96,3-26-64,-1 28 32,-20-28-32,20 28-32,0-29 65,-20 2-65,19 26 32,1 0 64,0-27-160,-20 27 128,20 0-64,0 1 64,-20-28-64,19 26 0,1 2 32,0-1-96,-20-1 288,40 28-128,-21-27 96,1 1-32,21 26-96,-21-27-96,18-1 193,-17 28-129,19-28 0,-21 28 0,21-27 32,-20 26-32,19-26 0,-19 27-32,20-28 64,-20 28-96,19-26 96,-19-1-64,21 26 0,-21-26 96,18 0 0,-17 26-32,19-26 64,-1 26-64,1 1-64,-20-27-32,19 26 96,1-24 0,-1 23-96,-19-24 32,20 24-64,-1-24 128,2 26 0,-1-27 0,-1 27-128,1-28 32,-1 28 160,1-28-224,19 1 160,-19 1-64,1-2 64,-3 1-31,3 0 95,-1 1-32,-1-29-128,1 28 32,-1-25 64,1-2 0,0 27-96,-1-26-32,22-1 64,-23 1 64,3-2-64,-3 2 0,3 0-288,-1-1 576,19 1-288,-19 0-32,-1-27-32,21 25 128,-21-25-96,2 27 128,-1-27-192,-1 26 128,1-26-32,-1 0-32,1 0 64,0 0-32,-1 0 0,1 0-32,-1 27 32,1-27-257,1 0 514,-3 0-257,3 0 0,-2 0-32,1-27 0,19 27 128,-19 0-160,0-26 160,19 26-160,2-27 64,-22 27-32,21-25 64,-21-2 32,21 0-128,-21 1 32,1-1 64,19 0 32,-19 2-128,-1-2 64,2 1 32,17-1-96,-17-26 256,-1 27-288,19-2 96,-19-25 64,19 0-96,-18 27 64,17-27-96,3 0 128,-2 1-32,0-2-32,1 1-64,-1 1 128,2-1-64,-23-1-32,23 1 64,18-27-32,-20 28 0,1-28 32,-1 27-64,2-26 96,-2-1-96,-1 28 32,-17-28 0,38 0 0,-19 0 32,-1 1 0,-19 1-64,19-2 32,-18 0 32,-3 1-64,3-1 32,-2 0-32,1 1 128,0-1-128,-1 2-32,1-2 128,1 0-64,-3-26 0,23 26-32,-22 2 64,1-2-128,-1-27 96,1 27 32,0 1-64,-1-1 32,1 2 0,-1-2 32,21 0 0,-21-26-96,2 28 128,-1 24-32,-22-26 128,3 27 64,19 1-31,-20-1-33,0-1-160,-20 1 64,19 28-96,1-29 96,-20 1-32,20 26-96,-20 1 96,20 0 0,-20 0-64,20 26-32,-20 0 32,0-28 0,0 28-193,0 0-479,0 0-609,0 0-1122,0 0-3010</inkml:trace>
  <inkml:trace contextRef="#ctx0" brushRef="#br0" timeOffset="172827.8841">9905 10737 10185,'0'0'1890,"0"0"-1858,0 0 512,19 0 898,1 27-481,0-27-673,20 0-96,-1 0-128,1-27 32,-1 27 0,1-27-31,-19 27-65,-1 0-97,-2-26-223,-18 26 32,0 0-577,-18 0 192,-23 26 65,21-26 255,0 27-223,-19 0 192,39-2 287,-20 3 33,20-3 128,0 2 33,20 26 63,1 1-128,-3-29 32,2 30-64,0-3 0,1-26 0,-1 0 224,-2 2 0,-18-2 417,-18-26 288,-2 26-225,-1-26-287,-19 0 63,22 26-256,-23-26-192,1 0-64,21 0-224,19 0-641,-20 0-1377,20 0-1826</inkml:trace>
  <inkml:trace contextRef="#ctx0" brushRef="#br0" timeOffset="173103.9009">10440 10789 8584,'0'-25'1025,"0"25"64,0 0 832,0 0-928,-19 25-320,19 28 64,-20 1 128,20-1-321,-20 26-192,20 1-191,0 0-129,0-2-32,0-24-97,20-2-127,0 1-384,-1-25-417,21-28-929,-20 0-1505,19 0-5190</inkml:trace>
  <inkml:trace contextRef="#ctx0" brushRef="#br0" timeOffset="173527.9242">10679 11028 12972,'0'-27'224,"-20"27"-160,20 27 737,0 1-417,-21-3-352,21 28-64,0-27-192,21 28-321,-1-2-544,0 2 32,19-28-160,1 0 513,-20-26 575,19 0 129,1 0 97,0-26 31,-21 0 352,1-1 609,0-26 353,1 27-33,-21-28-480,0 2-449,-21 0-320,1-3-128,-19 3 225,19 25 63,-20 1-256,1-1-32,-21 27-32,21 0-32,-1 0-32,20 27 0,-1-1-64,21 28 0,21-29 192,-1 2-128,20 1 64,-1-3 0,1 2 0,-1-1 64,1-26-64,0 26-385,-1-26-544,-19 0-1665,1 0-2467</inkml:trace>
  <inkml:trace contextRef="#ctx0" brushRef="#br0" timeOffset="173737.9372">11195 11134 11146,'20'54'2979,"0"-2"-2659,-1-26 801,-19 1 353,0 26-802,0-27-640,0 2-224,0-3-128,20 3-769,-20-3-1249,0-25-1987,0 0-5154</inkml:trace>
  <inkml:trace contextRef="#ctx0" brushRef="#br0" timeOffset="173996.9509">11335 10630 13228,'18'27'0,"2"0"833,21-1 961,-21 28-257,19-1-896,-19 26-289,20 1 160,-21 25 33,1-26-353,-20 27-96,20-26-32,-20-1-96,0 1-224,-20 0-449,0-28-608,1 28-1153,-1-53-2595</inkml:trace>
  <inkml:trace contextRef="#ctx0" brushRef="#br0" timeOffset="176288.0829">3473 16645 8359,'20'0'1186,"-20"-27"-578,0 27 1186,-20 0 0,20 0-994,0 0-287,0 0 95,0 0-63,0 0-257,0 0-192,0 0 192,0 0 97,0 27-129,0 0 64,0 26 1,0-1-257,0 1 384,0 26-384,20 2 0,-20-3-96,0-24-64,19 25 96,-19-52-288,0 26-481,0-26-704,20-1-1378,-20 1-2114</inkml:trace>
  <inkml:trace contextRef="#ctx0" brushRef="#br0" timeOffset="177320.1421">3432 17812 9737,'0'0'224,"-20"0"-96,20-28 1666,0 2-65,0 26-800,-18-26-96,18 26 0,0-28-257,-20 28-351,-1 0-257,1 0-193,0 0-191,1 28 64,-21-2-97,20 0 33,0 27 288,1 0 96,-1 1 0,20-1 0,-20 26 0,20-26 0,0-1-33,20 3-63,0-3-320,-1 0 224,21-24 224,0-2 128,19 0 32,-18-26 256,18-26 33,-19 26-33,-1-26-95,-19-2 127,20 2 128,-21 0-95,-19-26-97,0 24 129,0-24-33,0-2-256,-19 1-127,-1 26-1,-20-25-224,20 26-1,-19-28 97,-2 54-64,-17-26-96,17 26 32,-18 26 128,19-26-32,1 54-64,19-28 64,0 1-129,0 25 193,20-25 0,0-1 97,20 1 127,20 0 0,-1-27-32,1 25-128,19-25-64,-18 27 128,17-27-224,-17 0-96,-2 0-160,1 0-577,-20 0-1922,0 0-3491</inkml:trace>
  <inkml:trace contextRef="#ctx0" brushRef="#br0" timeOffset="177790.1689">3929 18261 15534,'0'27'224,"0"-27"225,0 0 608,0 26-481,-19 0-480,19 2-128,-20 24-256,20 1-545,0 0-1185,0 1-3395</inkml:trace>
  <inkml:trace contextRef="#ctx0" brushRef="#br0" timeOffset="180647.3323">3592 12936 7046,'0'-27'1121,"-20"27"-1185,0 0 545,0 0 896,0 0-288,1 27-897,-1-27 32,0 26 449,-1-26-32,1 54-129,20-28 129,-18 0-33,18 2-255,18-3-33,2 2-96,1-1 64,-1 1-31,19-27-1,-19 27 0,20-27 32,-20-27 129,19 0-97,-19 1-32,0-1 129,-20-26-161,0 27 32,0-27-192,0 26-128,-20 1-96,0-1 0,0 2-160,-19-2-161,19 27 161,-20 0 64,21 0 0,-21 27 32,19-2 63,1 28 33,20-26 0,0 26-32,20-27-32,1 2-192,-1-3 63,19-25 65,-19 0 32,20 27 192,-20-54 64,19 27 0,-19 0 32,-20-25 32,20-3 96,-20 2 33,0 0-97,-20-1 32,20 0-224,-20 1-64,-19-1-96,19 27-97,-20-25 1,20 25 0,-19 25 32,19-25-33,-1 27 33,1 26 192,20-26 32,0-1 128,0 0-32,41 2 96,-21-3-160,19-25-32,1 0-128,0 0 128,-21 0 32,21-25 128,-20-3 129,-20 2 63,0 0-32,0-1-192,0 0 128,-20 1-160,0-1-288,0 2 32,1 25-64,-21 0-32,20 0-65,0 25-31,1 2 128,-1 26 128,20-26 95,0-1-63,20 0-128,-1 2 0,1-3 64,0-25 96,0 0 192,0-25-32,-1 25 64,1-28 64,-20 2 97,0 0 95,0 26 161,0-27-225,-20 0-160,1 27-160,-1 0-96,0 0 0,0 27-64,0 0-32,20-27-193,0 26-1248,20 0-2275</inkml:trace>
  <inkml:trace contextRef="#ctx0" brushRef="#br0" timeOffset="184043.5259">15582 11453 4644,'0'-28'6054,"0"3"-5862,0-3 288,0 2 1058,0 26-161,-20-26-512,0-1-609,0 27-192,1 0-32,-21 0-32,0 27-32,1-1-64,-1 28 160,20-1-96,-19-1 64,19 1-32,20 1-64,0-29 32,0 28-64,20-53 64,19 27 160,-19-27 32,20-27-32,19 1 64,-19-26-127,-1-2 31,-19 1-96,20 1 64,-19-29 0,-21 29-64,18-28-64,-36 0 160,18 1-128,-41-1 0,21-25-289,-19 51-287,19-24 288,-20 51 255,20 0 33,1 27-64,-1 27-96,0 25 256,0 1 96,20 27 193,0 26-65,0-26-64,20 26 64,20-27-127,-1 28-97,1-54-32,19 26 32,-19-26-160,19-26-32,-18-2 31,-3 2 65,3-1-256,-21-26-160,0 27-833,-20-27-2435,0 0-6340</inkml:trace>
  <inkml:trace contextRef="#ctx0" brushRef="#br0" timeOffset="184397.5469">14769 12168 14189,'0'0'-32,"20"0"-417,-2 0 706,23 0 287,18 0-95,21 0-321,-1 0-32,20 0 128,1 0 225,-1 0-97,20 0-192,1-27-64,-21 27 0,19-27-32,-38 27-224,-21 0-448,0-26-321,-39 26-1954,0 0-3972</inkml:trace>
  <inkml:trace contextRef="#ctx0" brushRef="#br0" timeOffset="184923.577">15086 12672 14669,'-80'53'-384,"41"-1"-64,-1-25 384,20 26 128,-19 26-96,19-26 0,20-26-353,0 25 225,0-24 160,20-3 0,0 2-96,19-1 96,-19-26 160,20-26 256,-1-1-159,1-26-33,-20 27 0,-1-54-96,1 27 257,-20 1-321,20-28 0,-20 0-64,-20 1-96,0-1-385,1 27 385,-1 0 32,0 26 96,0 2-32,0 25 0,1 25 128,-1 2 160,20 26-31,0 0 95,0 27 257,20-1 63,-1-26-127,21 27-257,0-26-192,-1 24-96,1-51-160,19 26-352,-18-27-770,-1 2-640,-21-3-1473,21-25-3523</inkml:trace>
  <inkml:trace contextRef="#ctx0" brushRef="#br0" timeOffset="185400.6043">15483 12725 10441,'0'-53'257,"0"26"-482,0 27 1635,-20-27-193,0 27-801,20 0-416,-20 0-64,1 27 96,-1 0 128,20 26 1,0-1 127,0 1 0,0 26-96,0-26 0,20 1-31,19-28-129,1 28 64,-1-54-64,1 25-32,1-25 160,-3 0 32,3-25 96,-21-3-95,-2 2-129,3 0 64,-21-28-128,0 1 96,0 28-64,-21-29-192,-17 1 64,-3 26 64,3 2 32,-23-3 32,22 28 32,-1 0-128,20 28 128,-19-28-128,39 25 64,0 2 64,0 0 128,19-1 0,1 28 32,20-29 0,-1-25-127,1 27-129,1-27-321,-3 26-608,3-26-1665,-21 0-3940</inkml:trace>
  <inkml:trace contextRef="#ctx0" brushRef="#br0" timeOffset="185580.6146">15959 12962 15246,'20'54'1441,"-20"-28"-1345,0 28 1250,0-2 63,0 1-1185,0 0-736,0-26-1154,0-2-1153,0 2-6277</inkml:trace>
  <inkml:trace contextRef="#ctx0" brushRef="#br0" timeOffset="186150.6472">16496 11690 7078,'-21'0'8296,"1"0"-8232,20 0-160,20 0 673,21 27 255,-2-27-319,1 0-449,19 27 0,1-27-32,-21 0-96,1 0-481,-1 0-672,1 0-1121,-19 0-1153,-21 0-961</inkml:trace>
  <inkml:trace contextRef="#ctx0" brushRef="#br0" timeOffset="186372.6589">16753 11770 5381,'-59'26'3042,"39"2"-928,0 24-256,20 1-384,0 0-417,20 1-737,0 24-32,0-24-192,-1-28-32,1 26 225,0-25 31,-20 26-192,0-53 224,0 27 257,-20 0-289,-19-27-192,-1 25 33,-19-25-161,19 0-161,-1 0-287,23 0-257,-2 0-544,-1 0-1377,42-25-1602,-1 25-2050</inkml:trace>
  <inkml:trace contextRef="#ctx0" brushRef="#br0" timeOffset="186604.6731">17131 11796 6342,'-40'28'4324,"20"-3"-4196,0 28 1121,20 1 961,-19-2-737,19 1-608,-20 27-96,20 0-513,0-28-160,20 1-64,-20 1-224,39-2-384,1-24-994,-20-3-1313,19-25-3106</inkml:trace>
  <inkml:trace contextRef="#ctx0" brushRef="#br0" timeOffset="187050.6987">17429 12036 12043,'-20'25'-1313,"0"2"1120,-1 26 1379,21 0-97,0-1-801,0 2-288,21 26-128,-1-55-128,19 30-321,1-30-128,19-25 289,-19 0 512,0 0 320,-1-25 193,1 25 320,-19-55 288,-3 30-288,2-29-513,-20 28-95,0-28-225,-20 2-96,2-1-321,-23 26-95,-18-26 160,-1 53 288,1-25-32,19 50 64,-19-25 288,39 27-96,-21 26-95,41-26 127,0 26 96,20-28-192,1 2 1,19 0-97,-1-1-128,21 1-193,-21 0-287,21-27-673,-41 25-1410,21-25-3811</inkml:trace>
  <inkml:trace contextRef="#ctx0" brushRef="#br0" timeOffset="187253.7103">18004 12353 14221,'20'27'1666,"-20"-2"-1859,0 2 482,0 1 1280,0-3-1088,0 28-481,0-27-64,0 2-353,20-2-512,-20-26-1793,0 0-3332</inkml:trace>
  <inkml:trace contextRef="#ctx0" brushRef="#br0" timeOffset="187512.7251">18162 11849 1473,'61'53'14574,"-23"-26"-14478,-17 26 32,19 1 1313,-1-2-352,-19 28-832,0-27-257,-20 26 32,0-26-257,0 26-31,0-26-160,0 0-353,-20 1 321,0-1 31,1-1 97,-1-24-289,-20 24-2370,1-25-1601</inkml:trace>
  <inkml:trace contextRef="#ctx0" brushRef="#br1" timeOffset="190828.9143">2837 11796 896,'0'0'673,"0"0"320,0 0 0,0 0-417,20 0-31,-20 0-257,0 28-128,0-28-32,0 0-160,20 0 32,-20 25 32,0-25-64,21 27 64,-21-27-32,0 26 0,0 1 0,18-27 33,-18 27-33,20-1-33,-20-26-95,20 26-416,1 2-193,-1-28 417,-20 25 192,18 2 160,-18-27-64,21 26 96,-21-26 0,0 27-32,20-27-32,-20 27-96,0-27 160,20 26-256,-20 1-1154</inkml:trace>
  <inkml:trace contextRef="#ctx0" brushRef="#br1" timeOffset="192812.0282">2877 11876 768,'0'0'545,"0"0"-257,0 0 545,0 0 192,-20 0-321,20-27-575,0 27 31,0 0 512,0 0 449,0 0-32,0 0-192,0 0-320,0 0-321,0 0-32,0 0 289,0 27 31,0-27-159,20 26-65,-20-26-160,21 27-96,-21 0 128,18-27 225,-18 26-193,20 0-32,-20 2 64,20-3 129,-20-25-225,21 27-32,-21-1 320,20 1-319,-2 0-33,-18-1 96,21-26 64,-1 27-128,-20-2-96,20 2 32,-20 0 32,20-27-96,-1 26 96,-19 1 97,20 0-1,0-27-128,-20 25 64,20 2-64,0 1-32,-1-3 0,-19 2 32,20-27-32,0 26 0,0 0 0,-20 2 0,20-2 0,-1 1 0,-19 0 32,20-2-32,0 3-32,-20-3 65,21-25-33,-1 27 32,-20 0 0,18-1-128,2 1 64,-20-27 0,21 27 64,-21-2-64,20-25 32,-20 27 0,20-1-32,-20-26 32,19 27-32,-19 0 0,20-27 32,-20 26-32,0 0 32,0-26-32,20 28 32,-20-3 0,0 2 0,0-1 0,0 1-32,20-27 32,-20 27 0,0-1-32,20-26 0,-20 27 0,0-2 0,0-25 0,19 27 32,-19 1-32,0-28 64,20 25-64,-20 2 0,0-27 32,0 27-32,20-27 64,-20 25-64,0 3 32,0-28 0,0 27-32,20-27 32,-20 25-32,0-25 0,20 27 0,-20-1-32,0-26 32,19 27 0,-19-27 32,0 27-32,0-27 64,20 26-32,-20-26-32,0 26 0,20 2-32,-20-28 32,0 25 0,20-25 0,-20 27 0,0-27 0,21 26 0,-21-26 0,20 27 32,-20-27 0,0 27-32,18-2 0,-18-25 64,20 28-64,-20-28-64,21 25 64,-1 2 0,-20-27 0,20 28 0,-1-28 0,-19 25 64,20 2-64,0-27 0,-20 27 0,20-27 0,-20 25 0,20-25 0,-20 28 0,19-1 0,-19-27 0,20 25 0,-20-25 0,20 27 0,-20-1 0,20-26 0,-20 27 0,20 0 0,-20-27 0,19 26 0,-19 0-96,20-26 96,-20 26 0,20 1 0,-20-27 0,20 27 0,-20-1-32,21 1 32,-21 0 64,0-27 0,18 25 33,-18 3 223,20-3-64,1-25-224,-21 27-32,20 1 0,0-3-32,-20 2 32,18-27-64,3 27 64,-21-1-32,20 1 32,0 0 32,-20-2 32,20-25-64,-20 27-32,19-27 32,-19 26 32,20 1-32,-20-27 32,20 27 0,-20-2 32,20-25 128,-20 0-160,20 27 0,-20-27-96,0 26 128,19-26 33,-19 27-161,0-27 64,20 27-33,-20-27 66,0 0-33,0 26 32,20-26-97,-20 26 98,0-26-66,0 0-63,20 28 96,-20-28 32,0 25-32,0-25 32,21 0 0,-21 28-64,0-28 32,0 0 32,0 0-128,0 0-192,20 0 32,-20 0 32,0 0 128,0 0-1,0 0-95,18 0-96,-18 25-160,0-25-545,0 0-1826,0 0-2530</inkml:trace>
  <inkml:trace contextRef="#ctx0" brushRef="#br1" timeOffset="193132.0463">4584 15029 6886,'21'27'480,"-21"-1"417,0-26 2082,20 26-705,-20 2-1313,18-3-64,-18-25 224,20 28-576,1-3-289,-21-25-320,20 28-128,-20-28-449,20 0-224,-2 26-384,-18-26-96,0 0-161,21 0-287,-21 0-1378,0 0-3267</inkml:trace>
  <inkml:trace contextRef="#ctx0" brushRef="#br1" timeOffset="194140.1039">2916 11982 2754,'20'0'-64,"-20"0"96,0 0 609,0 0 288,20 0-257,-20 0 129,0 0 96,0 0-160,0 0-257,0 0-64,0 0 257,0 0 96,0 0-33,0 0-319,0 26-97,-20-26-224,20 0 128,0 0 1,0 0 159,-20 0 96,20-26 97,-18 26 96,18-26-257,-21-1-256,1-26 353,-20 1-225,20-2-64,-19 1-96,-1-27 64,-19 1 1,19 26-193,1 1 0,-2-1 256,21-1 96,0 28-224,2-1-64,-3 0-96,21 1 32,-20 26-64,20 0-384,0-26-961,20 26-994,1 0-608,-21 0-3523</inkml:trace>
  <inkml:trace contextRef="#ctx0" brushRef="#br1" timeOffset="195229.1663">14888 13704 9993,'-20'-26'1313,"0"26"-512,-1 0 993,21 0-225,0 0-448,0 0-416,0-26-481,21 26 96,19 0-95,19 0-65,20 0-160,20-27 32,0 27 32,41 0-160,18 0 160,22 0-32,18 0-64,21 0 32,-21 0 32,19 0 32,-18 27-128,1-27 64,-42 0-385,-19 26-31,-1-26 416,-38 0-224,-1 26-193,-20-26 225,-19 0-352,-21 0-289,-19 0 192,-20 28-640,0-28-448,0 0 864,-20 0-1025,-19 0-2722</inkml:trace>
  <inkml:trace contextRef="#ctx0" brushRef="#br1" timeOffset="196946.2643">2481 11320 6726,'-21'-27'416,"21"27"-320,0 0 32,-20 0 577,20 0-545,20 0-192,-20 0 0,0 0 321,0 0 447,0 0 33,0 0-64,0 0-97,21 0-288,-21 27-31,18-27-33,2 26-128,0 0 64,1 2-128,-1-3 0,-2 3-32,23 24 0,-21-25 33,0-1-1,-1 28 96,1-2 192,20-26 64,-20 28-159,-1-2-33,1 28-64,20-27-64,-20 0-32,19 1-32,1-2-64,1 1 0,-2 27 96,-19-28-64,20 1 0,-1 1 96,1 26-96,-1-28 0,1 0 32,0 2-64,-1 0-352,2-1-609,-3-1-512,-18-25-417,1 26-577,-1-26-2721</inkml:trace>
  <inkml:trace contextRef="#ctx0" brushRef="#br1" timeOffset="198251.3389">3432 12857 160,'21'27'1025,"-21"-2"-961,20-25-64,-20 27-96,20-1-353,-20-26 193,19 27 224,-19 0 96,20-27 545,-20 26 416,20-26-289,-20 26-159,0 2-353,20-28-288,-20 25 192,20 2-64,-20-1 128,19 1 193,-19 0 287,20-1-191,0 1 255,-20-2 257,20 2-64,-20 1-384,20-3-353,-1-25 32,-19 27 128,20 0-159,-20-2-33,20-25 64,0 28-160,-20-1 0,21-27 0,-21 25 32,0 2 32,20-1 33,-20 1 479,0 0 33,18-1-449,-18 0-32,20 2-32,-20-3-160,21 2 32,-21-27-32,20 26 64,-20 1-64,20 0 65,-1-2 31,-19 28 32,20-26 64,-20 1-64,20 24-64,-20-25-64,20-2 32,-20 30 32,20-30 32,-20 2-64,19 26-32,1-26 64,-20-1 32,20 26-96,0-25 32,-20 26-32,20-26-64,-1 25 0,1-24 32,0 24 64,0-24 0,1 24-32,-3-25 96,2 26 321,-20-26-65,21 25-160,-1-26-192,0 28 32,-2-29 0,3 28-96,19-26-64,-20 0 32,-1-1-256,1 0-609,0-26-224,0 28-705,-20-28-2050</inkml:trace>
  <inkml:trace contextRef="#ctx0" brushRef="#br1" timeOffset="200595.4733">3036 11770 5605,'-21'26'1954,"21"-26"-641,0 0 352,0 0 417,0 0-192,0 0-865,21 0-512,-1-26 159,20 0-287,-1-1-33,21 0-64,-1-26 1,40 1-65,-20-1-192,21-26 0,-1 26 96,0-1-192,-38 1 64,-3 26-32,-37 1-481,-1 26-544,-20 0-1377,0 0-1474,-20 0-896</inkml:trace>
  <inkml:trace contextRef="#ctx0" brushRef="#br1" timeOffset="200934.4928">3135 11425 8327,'20'-25'801,"0"25"-577,-20-28-96,0 28 161,0 28 832,0-3-609,-20 3-384,0 51-96,0-26 129,-19-1 63,19 1 128,0-26 65,-1 26 127,21-27 1,0-26-257,0 28 256,21-28 161,19 25 0,-20-25-257,19 0-256,1 27-64,19-27-64,-19 0-64,-1 0 33,22 0-258,-3 0-960,-17 0-1569,18-27-3044</inkml:trace>
  <inkml:trace contextRef="#ctx0" brushRef="#br1" timeOffset="201540.5273">4267 10684 8680,'0'-27'1057,"-21"27"-1057,21 27-257,0-1 770,21 28 320,-1 24-257,-20 2-287,20 26-97,-2-26-128,3 0 32,-21-28 64,20-26 96,-20 1-31,0-27 159,0 0 1089,0-27-95,0 1-1090,0 0-192,0-28-32,20-25-128,-20 26 0,20-26 0,-1 26 0,1-1 32,0 29-64,0-3 0,0 28 64,-20 0 128,19 28 96,1-3-32,-20 29-64,20-1-64,-20-1-192,20 3-641,1-3-608,-21 0-1474,20-24-832</inkml:trace>
  <inkml:trace contextRef="#ctx0" brushRef="#br1" timeOffset="202262.5687">4704 11001 10345,'20'0'-576,"-2"0"159,3 0 545,-1 0 673,20 0 320,-21-25-160,21-2 352,0 0-31,-21 1-610,-19-1-415,20 0-33,-20 2-64,-20-3-256,20 28-321,-39 0-287,19 0 95,-20 28 353,21-3 160,-1 29 96,0-1 32,20-26 96,0 25-64,20 1-32,0 0-128,39-27-384,-19 2-321,39-28-288,-20 0 704,-18 0 321,18-28 64,-19 2 0,-1-27 32,-19 28 129,0-30 287,0 3 96,-20 25 129,0-26-353,0 26-480,-20 27 32,0-25-96,0 50-96,-19-25 256,19 54 96,0-1 32,-1-26-32,21 25 32,0 1-64,21 0 32,19-27-128,-20 2-32,19-28 63,1 0 162,-1-28 63,1 2 0,-20 0-64,0-26 0,-20 24 128,0 1-128,0 2-288,0-2-545,-20 0 33,20 27-97,-20 0-929,20 54 994,20-29 640,0 55 160,1-27 160,-3 27 128,2 26 129,1-26-353,-1-2 801,-20-24 608,0-1-544,0-1 609,0-25 95,-20-1-448,-1-26-320,-17 0-480,-3-26-385,1-1-96,1 2-64,-1-2-577,0-26-864,1-1-2019,19 29-1665</inkml:trace>
  <inkml:trace contextRef="#ctx0" brushRef="#br1" timeOffset="202651.5909">5617 10922 9737,'20'-26'2979,"-40"26"-2339,20 0 545,-20 0-480,0 26-481,-1 28-160,3-2-64,-2 1 0,20 0 32,0 1-64,20-28-64,-2 0 64,23-26-128,-21 0-32,19 0 192,-19 0-64,20-26-32,-40 0 32,20-28 96,-20 28-32,-20-1-97,20-26 1,-20 26 160,0 2 65,20 25 319,-20 0-128,20 0-31,0 0-225,0 25 224,0 2 32,0-27-128,20 28-160,20-3-32,-20 2-320,19-27-353,-19 0-672,20 26-993,-21-52-1698,1 26-4066</inkml:trace>
  <inkml:trace contextRef="#ctx0" brushRef="#br1" timeOffset="202822.6008">5795 10896 11370,'20'0'641,"0"0"864,-1 0 513,1 0-865,21 0-864,-21 0-193,18 0-64,3 0-96,-21 0-609,-1 0-1345,-19 0-2658,20-27-4645</inkml:trace>
  <inkml:trace contextRef="#ctx0" brushRef="#br1" timeOffset="202982.6099">5953 10498 10345,'0'26'321,"0"28"159,0-2 2179,20 28-321,-20-1-1089,0 28-897,0-2-160,0-25-768,21 27-449,-1-55-512,0-26-2467,19 1-1538</inkml:trace>
  <inkml:trace contextRef="#ctx0" brushRef="#br1" timeOffset="203163.6203">6232 10922 10345,'0'54'3299,"0"-29"-3235,21 30 97,-21-30 63,0 2-32,18-1-576,2 0-801,-20 2-385,20-28-224,-20 0-3266</inkml:trace>
  <inkml:trace contextRef="#ctx0" brushRef="#br1" timeOffset="203300.6281">6232 10498 10057,'0'-80'2242,"0"80"-3427,-20 0-192,20-26 1409,20 26-705,-20 26-3779</inkml:trace>
  <inkml:trace contextRef="#ctx0" brushRef="#br1" timeOffset="203726.6523">6431 11108 5413,'20'52'512,"-20"-24"-160,19-28 1634,1 0-320,0-28-1250,0 28-608,0-52-160,-1 25-33,-19 2-159,20-3 352,-20 1 288,0 2 608,20 25 866,-20 0-193,0 0-512,0 25-288,0-25-321,20 0-96,0 0 64,-1 0 32,21 0-191,1-25-1,-23-2 96,2 0 288,1 1-128,-21-28-287,0 29-674,-21-3-96,1 3-64,2-2 417,-3 27 480,1 27 32,20-2-160,0 3 385,0 24 191,20 1-31,19-26-161,2 25-128,-1-25-128,-1-27-128,1 28-160,-1-3-288,-19-25-1314,0 0-3523</inkml:trace>
  <inkml:trace contextRef="#ctx0" brushRef="#br1" timeOffset="204259.6829">4922 11982 832,'-20'-26'13325,"0"26"-13325,-20 0-481,1 26 449,19 0 577,0 27-161,-1-26-320,21-1-160,0 28 224,21-28 225,19 26-33,-1-25-128,1 0-160,-20-1 0,19 1 96,-19 0 129,0-27 95,-20 25 225,0-25 351,-20 27-351,0-27-449,-19 28-352,19-28-353,-20 0-736,1 0-2050,19-28-3203</inkml:trace>
  <inkml:trace contextRef="#ctx0" brushRef="#br1" timeOffset="204447.6937">5080 11664 14221,'21'0'288,"-21"0"-256,20 53 641,-20 0 192,18 26-225,-18 1-480,0 27-95,0-2-1154,21 0-385,-1-25-608,0-53-2786</inkml:trace>
  <inkml:trace contextRef="#ctx0" brushRef="#br1" timeOffset="204706.7085">5378 12246 11851,'0'0'96,"0"27"-320,0-27 800,0 27 257,0-1-865,0 1 32,20 0-384,0-2-577,19 2 512,2-27 257,-1 0 224,-22-27 384,23 2 513,-21-2 288,-20 0 417,0 1-481,-20-1-480,0 0-385,-19 2-256,-1-2-224,-1 27-481,2 0-896,-1 27-3684</inkml:trace>
  <inkml:trace contextRef="#ctx0" brushRef="#br1" timeOffset="205082.73">5815 12380 15214,'20'132'288,"-1"-80"-1345,-19 29 801,0-29 256,20 1-481,-20 1-31,20-54 448,-20 0 576,0 0 289,0-27-577,-20-25-95,20-1 127,-20-27 512,1 26-255,-1-24-449,0-2-160,20 0-128,0 1-225,20-1 417,0 53 256,19 1-63,2 26-161,-21 0 0,18 0 160,-17 53-32,-21-26 32,20 26-64,-40-28 128,-1 29 193,1-28-65,2 1-256,-23 0-160,1-27-448,21 25-1314,-1-25-2562,0 0-6310</inkml:trace>
  <inkml:trace contextRef="#ctx0" brushRef="#br1" timeOffset="205421.7494">6093 12246 14541,'40'0'-64,"-21"0"256,1 0 1346,20-25 95,-20 25-1088,19-27-449,-19 27 96,0-26-192,-20 26-96,0-27-256,0 0-385,0 27-224,-20-26 64,-18 26-352,17-27 512,-19 27 545,20 27 192,0-1 289,1 1 351,-1 0 129,20 26-97,20-1 289,-1 1-192,21-26-160,0 0-225,19-27-224,2 0 96,-2 0-384,-19 0-128,-1 0-705,-19-27-1601,-20 27-6439</inkml:trace>
  <inkml:trace contextRef="#ctx0" brushRef="#br1" timeOffset="207801.8845">3592 13016 2274,'19'-27'480,"-19"0"1570,0 1 192,0-1-192,0 27 0,0-25-609,-19 25-512,-1-27-160,0 27-353,0 0-352,0 0-160,-19 27-32,19-2 32,-1 28 0,1-26 32,20 0-32,0-1 0,0 28-32,20-29 0,1-25-65,19 27-159,-21-27 224,21 0 224,-20 0 128,19 0-32,-19-27 97,0 2-33,0-3 32,-20 2 97,0 0 63,0-1-256,-20-26-192,0 26-96,0 27 0,-19-25-32,-1 25 224,20 0-64,-19 25-64,19 2-32,-1-27 0,1 26 0,20 1 32,20 0 96,1-1-64,-1 0 96,19-26 0,-19 28-96,20-28 0,-20 25-128,19-25 128,-19 0 0,-20 0 32,20-25 32,-20 25 32,0-28-32,-20 2-96,0 0-32,0 26-64,-19-27-192,19 27-161,-20 0 289,1 0-32,19 27-32,20-1 159,-21-26 1,21 26 64,21 2 0,-1-28 0,0 25 64,-1-25 64,21 0-64,-20 0 32,19 0 1,-19-25 31,0 25 0,0-28 32,-20 28 160,0-26 0,0 26 65,-20 0-289,20 0-192,-20 0-161,0 0 1,20 26-897,0-26-1954,0 28-3171</inkml:trace>
  <inkml:trace contextRef="#ctx0" brushRef="#br1" timeOffset="211439.0933">16475 13997 7879,'21'0'416,"-21"0"-191,20 0 1792,-2 0-415,3 0-705,-21-28-289,20 28-63,-20 0-193,0 0 1,0 0-225,0 0 0,-20 28-128,-1-28-128,-17 25-64,-3 2-97,3 0 129,-23-2 0,22-25 224,-1 28-32,0-1 128,21-27 64,-21 25-63,40-25-33,-20 27-64,20-27 32,20 26 192,0 1 96,0-27 97,19 27-33,1-1-127,-1 0-33,1 0-128,1 1-64,-3-27-96,-18 27 0,1-1-128,-1-26-384,-2 27-545,-18-27-1346,0 0-1376,-18 27-2371</inkml:trace>
  <inkml:trace contextRef="#ctx0" brushRef="#br1" timeOffset="211626.1043">16198 14525 1953,'0'28'7015,"20"-3"-6727,-1-25 1090,1 27 992,0-27-929,0 28-864,19-28-289,-19 25 32,0-25-128,0 27-192,1-27-352,-3 27-1185,-18-1-2531</inkml:trace>
  <inkml:trace contextRef="#ctx0" brushRef="#br1" timeOffset="212023.127">16992 14261 9032,'0'-27'-224,"0"27"-289,-20 0 1795,-19 27-322,19 0-767,0-1 319,-21 26 161,41-25-161,0 26-255,0 1-1,0-1 0,20-28-64,21 2 32,-3 1-160,3-3 33,18-25 63,-19 0 96,19 0 0,-19-25 161,0-3 672,-21-24-257,1 24-255,-20 3-385,0-29-128,-39 1-64,19 26-96,-20 1-64,-19 0-417,19 0-960,-19 26-3172</inkml:trace>
  <inkml:trace contextRef="#ctx0" brushRef="#br0" timeOffset="216537.3842">12762 15002 9545,'-38'-26'1281,"17"26"-1345,-19 0-96,22 0 95,-23 26 98,1 1 31,1 0-64,-1 25 320,20 1 673,1 28-32,19-2-289,0-26-479,0 26-129,19 1 0,21-28-32,0 1 0,-1-26 64,22 0 0,-3-1 32,-17-26 32,18 0 160,-19-26 65,19-28-97,-39 1 0,20 1 161,-40-1-1,19-26 1,-19 26-97,-19-1-224,-1-26-64,-20 27-64,1 0-64,-1 1 64,-21 25-96,2 27 0,1 0 0,-3 0 0,2 53 32,39-27 32,0 27 0,20 0 0,0 1 64,40-1 32,-1-26 0,1 26 32,39-28-96,-18 2 64,-2 0-64,1-1-32,-21-26-288,21 0-673,-41 27-1025,1-27-1602,0 0-3554</inkml:trace>
  <inkml:trace contextRef="#ctx0" brushRef="#br0" timeOffset="216797.3991">13240 15612 8968,'0'53'865,"0"-26"832,20-1 898,-20 28-930,0-29-896,0 0-577,0 30-160,19-28-32,-19-1-256,20-26-609,-20 27-640,20-27-3300</inkml:trace>
  <inkml:trace contextRef="#ctx0" brushRef="#br0" timeOffset="217092.4169">13558 15321 12363,'-20'0'1153,"20"0"-1121,0 0 1121,0 0 673,0 0-1057,20 0-673,-20 0-160,0 0-449,18 27-1312,-18-27-2531</inkml:trace>
  <inkml:trace contextRef="#ctx0" brushRef="#br0" timeOffset="217279.4273">13637 15665 10441,'0'0'1538,"0"0"-1314,0 0 2082,0 0-896,0 0-1090,0 0-480,0 0-1634,0 0-3427</inkml:trace>
  <inkml:trace contextRef="#ctx0" brushRef="#br0" timeOffset="217691.4502">13934 15401 14285,'-20'0'1249,"20"0"-1249,0 0 609,0 25 768,41-25-416,-21 0-513,39 0-319,-19 0-129,-1 0-225,1 0-607,-1 0-1635,-19 27-3843</inkml:trace>
  <inkml:trace contextRef="#ctx0" brushRef="#br0" timeOffset="217881.4621">13975 15638 14958,'0'27'608,"0"-27"-544,18 0 96,23 0 1,-1 0-161,19 0-1570,-19 0-2850,19 0-5540</inkml:trace>
  <inkml:trace contextRef="#ctx0" brushRef="#br0" timeOffset="218282.484">14748 15321 13228,'-20'-27'-288,"0"27"-385,-19 27 1250,19-27-481,-20 53-96,1-26 32,19 25-32,0 1 0,0 1-32,20 24 96,20-24 32,20-2-64,-1 1-64,1-28 0,19 3-96,2-1-64,-3-27 160,-17-27 96,18-1-96,-19 3 192,-1-28 32,-19 1-96,-20 25-32,0-26-32,-20 1-224,1-2-64,-21 1 96,-19 1 95,-2 25 194,3 27 511,-3-26 417,2 52-32,19-26-576,1 27 95,39 25-95,0-25-193,20 26-160,19-26-96,21 25-96,-1-26-737,0 1-352,2 0-321,-22-1-1889,21-26-5926</inkml:trace>
  <inkml:trace contextRef="#ctx0" brushRef="#br0" timeOffset="218455.4939">15244 15718 13805,'21'54'352,"-1"-29"-224,-20 28 481,0-26-385,0 26-480,0-26-2307,0-2-1825</inkml:trace>
  <inkml:trace contextRef="#ctx0" brushRef="#br0" timeOffset="218895.5199">15720 15585 13356,'0'0'1121,"0"0"-800,0 0 1120,21 0-224,19 27-801,-1-27-191,1 0-193,19-27-128,1 27-129,-1 0-704,2 0-2081,-2 0-3236</inkml:trace>
  <inkml:trace contextRef="#ctx0" brushRef="#br0" timeOffset="219364.5469">16852 15321 7783,'20'-27'3747,"-20"54"-3907,0-27 641,0 53 800,-20-1-737,20 2-447,-20 26-65,1-28-96,-21 28-385,20 0 97,-19-30 352,19 5 96,-20-28 320,1-1-95,-1-26 223,20 0-96,-1-26-255,3-28 95,18 26 288,0-22-415,0-4-33,18 28-64,23-28-32,-1 54 288,-1-26 353,21 26-161,-21 26-191,21 1-33,-21 0-128,2 25 32,-1-24 0,-1-3-576,1 0 192,-20 3-32,-20-1-1122,19 0-1600,-19-1-3300</inkml:trace>
  <inkml:trace contextRef="#ctx0" brushRef="#br0" timeOffset="219877.5762">17865 15056 13164,'-59'0'961,"39"0"-897,-21 26 64,2 0 609,19 27-33,-20 28-319,21-2-225,-1 26-160,20 2 64,0-28 0,20 27 32,-1-27 32,21-26 0,1 1-32,-3-28-160,3 1-128,-1-27-1377,-21 0-2948</inkml:trace>
  <inkml:trace contextRef="#ctx0" brushRef="#br0" timeOffset="220417.6071">18401 15453 6309,'0'107'993,"0"-29"-128,0 2 224,0-26-288,-20 24-128,20-51 288,0 0-257,0-1 353,0-26 353,0 0-289,20-26-769,-20-28-256,20 1-128,0-26 320,-1 26-192,1 0-128,20-26-64,-19 52-96,-3-26 32,2 53 64,-20 0 0,20 27 32,-20 26 0,0-1 32,0 1 32,0 27-32,0-26-129,0 24-1056,21-24-1025,-1-28-961,0 1-5221</inkml:trace>
  <inkml:trace contextRef="#ctx0" brushRef="#br0" timeOffset="221146.6488">18759 15744 12812,'0'-26'128,"0"26"-961,19 0 1217,1-26-63,20 26-97,-1-27-64,21 0-64,-21 1 128,1-1 97,1 2 127,-23-2-320,-18 0-256,0 1-481,-18 26-63,-2 0 223,-21 0 321,3 26 160,-3 1 128,1 25-31,21 1 95,-1-26 0,20 26-32,20 1-128,-1-4-32,21-22-160,19-28-128,2 27-64,18-27 256,-20-27-33,1 27-31,-21-28 256,1-22-128,-20 22 0,0 2 32,-20 0 33,0-1-226,-20 0-223,0 1 160,0 26 64,0 0 96,1 26 128,-21 1 0,20 26 96,20-27-32,0 27-160,0-28 32,20 30 96,20-28-192,-21-27 32,21 0 32,0 0 192,-1 0-32,-19-27 96,1 0 97,-1-1 319,-20 3-512,0 0-192,0-3-448,-20 2-33,20 26 193,0 0 256,-21 26 32,21 27 64,0 0 0,0 1 96,0-1-64,0 26-32,21-26 32,-21 26 0,0 1 192,0-28-96,0 2-128,0-2 96,-21 0 289,1-24 319,20-28-127,-20 27 128,1-27 31,-21 27-287,20-27-161,-39-27-160,19 0-96,-19-26-64,19 0-224,19-1-865,21 2-1377,0-1-577,41 0-2274</inkml:trace>
  <inkml:trace contextRef="#ctx0" brushRef="#br0" timeOffset="221512.6698">19790 15585 11755,'-39'-25'864,"-1"50"-864,1 2 1346,-1 26-65,0 0-672,21 1-33,-1-4-256,20 5-192,0-28-224,39-1 0,1 1-96,0-27-128,-1 0-129,1 0-63,-1-27 256,-19 1 160,0-1-385,-20 0 353,21-26 352,-21 0-160,-21 27 257,1 0 351,20-1-287,-20 0 191,1 27-31,19 0-257,0 27-160,0 0-96,19-1 0,1 0-32,21 2 32,-3-3-192,-18 0-320,21 3-481,-21-1-641,-1-27-1345,-19 0-1409</inkml:trace>
  <inkml:trace contextRef="#ctx0" brushRef="#br0" timeOffset="221685.6797">19950 15718 3235,'0'-53'4420,"20"26"-2050,-20 1-320,39 26 0,-19-27-737,20 27-384,-1-25-128,21 25-257,-21 0-223,1-27-225,1 27-289,-23 0-1344,-18 0-1346,-18 0-3202</inkml:trace>
  <inkml:trace contextRef="#ctx0" brushRef="#br0" timeOffset="221882.6909">20108 15214 8007,'20'0'1217,"0"54"289,-20-1 1088,20 0-480,-20 26-833,0-26-544,0 26-353,0 1-191,19-27-129,-19 1-96,0-4-321,20-22-768,-20-1-1089,0 0-2018,20-1-4965</inkml:trace>
  <inkml:trace contextRef="#ctx0" brushRef="#br0" timeOffset="222069.7016">20446 15612 13068,'0'53'96,"0"-26"-32,20-1 673,-20 28-385,0-29-480,0 28-417,20-26-191,-20 0-129,19-27-929,-19 0 193,0 0-3236</inkml:trace>
  <inkml:trace contextRef="#ctx0" brushRef="#br0" timeOffset="222221.7103">20486 15744 1793,'0'-132'-1249</inkml:trace>
  <inkml:trace contextRef="#ctx0" brushRef="#br0" timeOffset="222230.7108">20486 15506 128,'-20'-80'3203,"20"55"-2050,0 25-577,0 0-384,0 0-1665</inkml:trace>
  <inkml:trace contextRef="#ctx0" brushRef="#br0" timeOffset="222559.7293">20545 15877 5092,'0'53'4485,"20"-26"-4870,-20-2 385,20-25 1313,-1 0-736,1 0-769,20-25-353,-19 25 513,17-27-128,-17 1 192,-1-28-64,0 26 0,-2-22 160,-18 22-128,0 2 256,0 0 609,-18 26 192,-2 0-256,20 0-321,-20 0-127,-1 26 127,1 0 1,20 2-161,0-3 257,0 28-97,20-26-128,1 0-320,-1-1-32,18 1 96,3-27-192,-21 25-96,19-25 160,1 0-96,0 0-256,-21 0-129,1 0-384,20-25-3010</inkml:trace>
  <inkml:trace contextRef="#ctx0" brushRef="#br0" timeOffset="223446.7803">21776 15533 11691,'0'-27'736,"0"27"-1120,0 54 192,0-2 288,-20 1 0,20 26-96,-20-1 0,20 4 64,0-29 224,0-1 609,0-25 32,0-1-96,0-26 0,20 0-65,0-26-319,-20-1-193,0-25-32,20-1 0,-20 26-128,19-28-128,1 5-320,0-4 96,0 28-225,0-1 225,1 27 128,-3 0 64,-18 27 32,0-1 32,0 0-32,0 27 0,0-28 0,-18 30-353,18-28-351,0-1-1058,18 26-864,-18-25-417</inkml:trace>
  <inkml:trace contextRef="#ctx0" brushRef="#br0" timeOffset="224218.8235">22094 15744 3267,'0'-52'7431,"-20"52"-6502,20 0 192,-20 0-225,20 26 161,0 28-128,0-4-448,0-22-161,20 26-256,0-28 0,19 26-32,1-25 0,19-27 64,-19 0-64,0 0 96,-21 0-31,1-27 31,0 2-32,1-28 32,-21 26-96,-21 0 64,21-26-288,-20 28 288,0-3-224,1 2-225,19 26 65,-20 0-96,20 0 96,0 26 63,20 2 97,-1-3-224,1-25-97,0 25 97,1 3 32,-1-28 320,-2 27-32,2-27 64,1 0 96,-1 0 32,-20 0-64,20 0-64,-20 0 128,0 0-256,0 0 64,-20 0-32,20 27-128,-20-1 0,20-26 64,0 27 128,-21-27 64,21 25 64,0-25 0,21 0 32,-21-25 32,20 25-31,0-27-1,-20 1-64,19-1 0,-19 0-96,20 27-64,-20-28 32,20 28-64,0 0 384,-20 0 288,0 0-415,20 0 127,-20 28-96,0-1 160,0 0-159,0-1-129,0-26-32,19 27-32,-19-2 0,0-25-32,20 0-64,-20 0-65,0 0 33,0 0 32,0 0-32,0-25 64,20 25 64,-20-27 0,0 27 0,0 0-64,20 0-32,-20 0 64,20 0 0,1 0-32,-3 0 0,2 0-64,0 0-257,1 0-1088,-1 0-2243,-20 0-3202</inkml:trace>
  <inkml:trace contextRef="#ctx0" brushRef="#br0" timeOffset="224587.8457">22967 15214 9737,'0'28'320,"-20"-2"513,1 27 1089,19 27-481,0-1-608,0 1-577,0-2-192,0 2-128,0-26-384,19-4 127,-19 5 225,20-55 160,0 27 32,-20-27 32,20-27-31,0 27-33,-1-27-32,1 27-64,0 0-32,0 0-65,-20 0 33,20 27 32,-20 0 64,0-1 0,0 1-32,0-2 32,-20-25-256,0 27-256,0-27-866,0 0-1376,-19 0-642,19 0-1792</inkml:trace>
  <inkml:trace contextRef="#ctx0" brushRef="#br0" timeOffset="224932.8653">23145 15930 7975,'40'0'96,"1"0"256,-23 0 1698,23-26-736,-21 26-450,0-27-127,-20 0-449,0 27-352,-20-28-32,0 28-801,-1 0 289,-17 0 384,17 0 448,1 28-320,20-1 64,-20 0 32,40-1 32,0 1 0,1 25 0,17-25 0,-17-1-64,19-26 0,-22 27-64,3-27-193,19 0 129,-20-27 801,-1 27 416,1-26-224,0-1-289,0 0-480,0 2-128,-20-2-192,0 1-865,0-1-833,0 0-1121,0 27-4644</inkml:trace>
  <inkml:trace contextRef="#ctx0" brushRef="#br0" timeOffset="225184.8793">23543 15161 13164,'-20'-53'-641,"20"27"-736,20 26 2242,19 0 1409,2 26-1025,17 2-352,3 25 512,-2 26-191,20 1-514,-19-2-159,-1 29-97,0-2 33,-19 1-129,-19-28-512,-21 30-64,-21-29-737,-19 1-705,1-28-1473,-40 28-4068</inkml:trace>
  <inkml:trace contextRef="#ctx0" brushRef="#br0" timeOffset="226624.9622">14649 16354 5349,'0'0'1601,"0"-28"353,0 28 512,0 0-640,0 0-705,0 0-480,20 0 159,0 0-159,-1 0-96,21 0-225,1 0 32,18 0-128,0 0-160,1 0-128,-1 0 225,-19 28-354,-1-28 97,1 0-448,-20 0-513,-20 0-737,0 0-1217,0 0-1057</inkml:trace>
  <inkml:trace contextRef="#ctx0" brushRef="#br0" timeOffset="232634.3059">15840 16486 2754,'0'0'2210,"0"0"-256,0 0 64,0 0-64,0 0-289,0 0-447,0 0-290,0 0-319,0 0-97,0 0 1,0 0-161,0 0 97,0 0-33,20 0-128,0 0 33,-20 0-97,20 0-96,-1 0-64,1 0 0,-20 0-128,20 27 192,-20-27-160,20 0 96,-20 0-32,0 0 64,0 0-96,0 0 0,0 0 96,0 0 33,0 0-290,0 0-127,0 0 32,0 0 96,-20 0-32,20 0-1,0 0 225,0 0-64,-20 0 96,20 0-64,0-27-32,-20 27-128,20 0 0,0 0 128,0-28-32,0 28 0,0 0 64,0 0 32,0-25-32,0 25 0,0 0 32,0 0 64,0 0-32,0-27 160,0 27-31,0 0-1,0 0-64,0 27 0,-19-27 64,19 53-96,0-26 0,0 0 0,0-2-128,0 28 161,0 1-226,0 24 194,19-24-129,-19 26-33,20 0 65,-20-28-32,20-26 32,-20 0-96,20 2-128,-20-28-224,21 0-545,-21-28-961,0 28-1762,0-26-2049</inkml:trace>
  <inkml:trace contextRef="#ctx0" brushRef="#br0" timeOffset="232959.3234">15781 16750 10409,'-40'0'2499,"19"27"-1699,3-27 450,18 0 319,0 0-288,-20 0-608,20 0-449,20-27-64,-20 2-64,18-2 97,3 1-193,19-1 160,-20-25-256,-1 24 128,21-24-32,-20 25 96,0-1-96,-20 3 64,0 25-64,19 25 32,-19-25-64,20 28 32,0-1 64,-20-27-96,20 27 96,19-2-32,-19 3-64,41-3-32,-23 2 64,-17 0-481,19-1-447,-20 1-1347,19-2-3234</inkml:trace>
  <inkml:trace contextRef="#ctx0" brushRef="#br0" timeOffset="233587.3603">18719 16618 11434,'-20'0'609,"0"-25"448,20 25 224,0 0-416,0 0-128,0 25-33,0 29-127,0-1-193,20-1-96,-20 28-191,0-28-65,0 29 64,20-3-32,-20-24-128,20 0-289,0-2-95,-20-26-609,19 1-801,-19-27-1121,0 27-1793</inkml:trace>
  <inkml:trace contextRef="#ctx0" brushRef="#br0" timeOffset="233889.3777">18460 16804 13516,'-39'0'769,"39"0"-513,0-27-128,20 27 545,-1-27-128,21 2-97,-20-2-192,19-26-192,1 26 0,1 2-32,-2-3 96,1-24-31,-20 52-65,0-27 192,-1 27-32,1 0-96,0 27-64,-20 0 0,0-2 0,0 28-160,0-26-256,0 26-225,20-26-256,-20 25-544,20-25-1185,-1-1-3108</inkml:trace>
  <inkml:trace contextRef="#ctx0" brushRef="#br0" timeOffset="237409.5789">4246 18076 5605,'-20'26'1345,"20"-26"-320,0 0 961,-18 0 256,18 0-544,0 0-577,0-26-417,0 26-31,0 0 32,0 0-257,0 0-64,18 0-319,2-27 319,1 27-128,-1 0-160,0 0 32,19 0 33,21 0-129,-21 27 64,40-27 96,-19 0-96,19 0-160,-18 26 64,18-26 32,0 0-64,0-26 0,-18 26 224,-3 0-320,1 0 160,-18 0-256,-21-27-225,0 27 65,-20 0-705,0 0-865,0 0-160,-20 0-512,20 0-1058</inkml:trace>
  <inkml:trace contextRef="#ctx0" brushRef="#br0" timeOffset="237791.6009">5001 17758 6694,'0'26'4388,"0"2"-4228,0-28 64,0 25 961,21 2 385,-3-27-641,22 26-449,1 1-63,-2-27-1,21 27-64,19-27-127,-20 26-161,1-26 0,-21 27-64,22-2 64,-41-25 32,-2 27 128,3-27 193,-21 27 31,0-27-288,-21 26-64,3 1-96,-22 0 64,-1 25-128,2 1-480,-21 0-1186,21 1-2018,-1 26-3939</inkml:trace>
  <inkml:trace contextRef="#ctx0" brushRef="#br0" timeOffset="239818.7168">3611 13121 5733,'-19'-25'5926,"-1"25"-5478,20-28-448,-20 28 32,0 0 0,20 0-96,-20 0-64,20 28 0,0-28 64,-19 25 32,19 2 0,0-1 32,19 1 0,-19 0 0,20-27-32,0 26 64,0-26 320,0 0 224,-1 0-127,1-26-97,0-1-96,-20 0 65,0 1 31,0-1 32,0 2-127,0-3-129,0 2-32,-20 26-128,20-26-256,-20 26-161,1 0-255,-1 26 415,20 0 97,0 2 128,0-3 32,0 2 0,0-27 64,20 26 64,-1-26 224,1 0-159,0 0 127,-20 0-96,20 0-256,-20 0-1089,0 0-1570,0 0-1761</inkml:trace>
  <inkml:trace contextRef="#ctx0" brushRef="#br0" timeOffset="240488.7551">3671 13228 6534,'-20'-27'1633,"0"27"-1505,20-27 65,0 27 960,0 0 640,0 0-1024,0 0-769,0-26-32,0 26 256,20 26 193,0 1-33,0 0-96,-1 26-160,21-1-64,-20 1 129,21 26 95,-23-24-64,23 23-96,-1 2 0,-1-26-64,-19 24 0,20-24 33,-1-29-97,-19 28 0,0-26 0,0 26 0,-1-53-32,-19 27-385,20-27-800,-20 27-769,0-27-448,0 0-3204</inkml:trace>
  <inkml:trace contextRef="#ctx0" brushRef="#br0" timeOffset="240865.7767">3791 13784 12107,'0'0'641,"-21"0"-770,21 26-127,21-26 641,-1 27 383,-20 0-159,38-2-257,3 28 33,-21-26-97,19 26 256,1-26-191,-1 0-33,-19-2 0,20-25 129,-20 0 319,19 0-127,-19 0 32,0-52-161,19 25-224,-19-26-191,1 1-33,-21-28 0,20 27-192,-20 26-257,20-26-480,-20 27-64,0 26-608,0 0-2082,0 0-6695</inkml:trace>
  <inkml:trace contextRef="#ctx0" brushRef="#br0" timeOffset="241967.8389">4167 14129 5829,'0'-28'897,"0"28"-577,-20 0 1090,20 0 575,-20-25-703,20 25-482,-19 0-223,-1 0-161,20 0-159,-20 0-257,0 25-32,0 3-1,1-1 33,19 25-32,0 1-32,19 0 64,1-27-64,0 0-160,20 1-192,-1-27 256,1 0 224,-1-27 128,2 1 0,-21 0 192,0 0 65,-2-28-1,-18 28-160,0-26 1,0 25-129,-18-1 192,-22-24-63,19 25-161,-17 27 0,17-25-320,-19 25-33,20 25 65,1 2-32,-1 0 96,20 26 0,0-1 64,0-25-64,20-1 0,-1 1 32,21 0-129,-20-27 193,19 0 64,-19-27 97,1 27-1,-1-27-64,-20 1-32,0-1 192,0 2-96,-20 25 32,-1-27 33,1-1 351,2 28-448,-3 0-160,21 0-96,-20 0 0,20 28-32,0-28 32,0 27 32,20-2-161,1-25-543,-3 27-706,2-1-2337</inkml:trace>
  <inkml:trace contextRef="#ctx0" brushRef="#br0" timeOffset="244828.0033">5874 13969 12043,'0'28'1089,"0"-3"-1185,0 29 96,0-1 256,0 26 929,0 27-352,0 0-353,-20 27-159,20 26-33,0-27-160,0-27-64,0 2 0,0-55-64,20 1 0,0-25-64,-20-3-576,21-25-578,-21 0-1216,0 0-1506</inkml:trace>
  <inkml:trace contextRef="#ctx0" brushRef="#br0" timeOffset="245109.0193">5617 14817 14157,'20'53'160,"-20"1"-192,19-2 128,21 1 737,-20 0 160,0 1-417,-1-1-287,21 0-97,0-27 64,-21 0 64,21 1 97,1-27-225,-3-27 160,3 1-63,-2 0-193,1-27-32,0 0-64,-1-1 0,1 1-481,1 0-960,-23 1-1346,22 25-2914</inkml:trace>
  <inkml:trace contextRef="#ctx0" brushRef="#br1" timeOffset="256080.6469">16317 4193 7879,'0'-53'1601,"0"25"289,-20-24-256,0 26-257,20-28-416,-40 27-384,21-25-193,-21 52-320,-19 0-192,-22 0-64,2 27 32,-20 25-1,20 28 97,0 26 32,-2 0-32,2 0 64,40 0-32,-21-1 96,40 28-96,1-1 0,38 2 64,1-29-64,40-25 32,19-1-160,1-26-128,19-26 256,20-1 128,-20-26 192,21 0 257,-21-26 63,0-26-223,-20-3-161,-20-24-32,2-26-96,-23-2-64,-17 1 0,-21-53-64,0 27-64,-21-27-32,-17 26 128,-23 28 256,-18 25 96,0 54-255,0-2-226,-20 28 65,18 28-1922,2-2-4099</inkml:trace>
</inkml:ink>
</file>

<file path=ppt/ink/ink1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17:58.14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FF"/>
    </inkml:brush>
  </inkml:definitions>
  <inkml:trace contextRef="#ctx0" brushRef="#br0">1766 2569 7238,'-20'-52'353,"20"25"992,0 1 289,0-1-353,0 27-224,-20 0-1025,20-27-192,0 27 320,0 27-32,0-27-64,20 27 0,-20 26-32,0-26-32,20 25 32,-20 28-64,0-27 32,18 26 32,-18 1 0,0 25 0,0 2 32,0-2-64,0 2 64,0-3 0,0-23-64,-18 24 32,-2 2 0,0 0-32,20-2 0,-21-25 32,21 25-32,-20-25 64,20 26-96,0-28 96,0 2-96,0-1 32,0 1 0,0-27 32,-18 27-32,18-28-32,0-24 64,0 24 33,0-25-33,0 26 32,18-26 32,-18-2-96,20 30 64,1-30-128,-21 2 64,20 0-96,0-2-65,-2 3-191,23-3 96,-21 2 160,0 0 96,-1-1 64,1-26 0,-20 27 32,20-27 64,0 27 64,0-27 33,-1 0 31,21 25-224,1-25-64,-3 28 0,3-28 0,-1 25-32,-1-25 32,21 0 0,-21 28 0,21-28 0,-1 0 0,0 26 32,22-26-64,-22 0 32,0 0 0,1 0 0,-1 0 32,1 0-32,-1 0 0,2 0 0,-2 26 32,20-26-32,-19 0 32,19 0-32,-20 0 0,20 0 0,2 0 0,-2 0 0,0 27 32,0-27 32,2 0-64,-2 0 0,0 0-32,0-27 32,0 27-32,2 0 0,-2 0 32,20 0 32,-20 0-64,0 0 64,20 27 0,-18-27-64,-2 0 0,20-27-64,-20 27 64,20 0-160,-19 0 128,-1 0 32,1 0 64,19 27-32,-19-27 32,-1 0 0,0 0-32,1 0 0,-1 0 0,0 0 0,0 27-32,1-27 64,0 0-64,-1 0 0,0 0 32,0 0 0,2 26 0,-2-26 32,0 0 0,0 0-64,20 0 64,-20 0-32,2 0 0,-2 0 0,0 0 0,0 0 0,20 0 0,-18 0 0,-2 0 0,0 0 0,20 0 0,-19 0 0,-1 0 0,21 0-96,-21-26 64,21 26 32,-1-27 32,-20 27 0,20 0 96,0-27-32,1 27-32,-21 0 0,20-26-96,0 26 32,0-26-32,1 26 32,-20-28-64,19 28 64,1 0 32,-1-25 0,-20 25-32,0 0 0,0 0 0,20 0-32,-38 0 32,18 0 0,0 0-32,-19 0 0,-1 0 96,-18 0-64,17 0 0,-17 0-32,-2 0 96,1 0-64,-20 0 0,19 0 64,-19-28-96,0 28-32,0-25-128,0-2 192,-20 0 0,19-26 96,-19 26-64,20-26 0,-20-26 0,0 26-32,0-52-32,0 25 0,0-26-96,0 0 0,0-1 32,0-25-33,0 0 129,-20 27 0,20-29 0,0 29 0,-19 0-96,19-2 96,0-26-128,0 27 128,0 1 0,0-2 0,0 1 0,19 0 0,-19 1 0,20 25-32,-20 1 32,20 1-32,-20-4-32,0 4 160,0 24-64,20 1-32,-20 1 0,0 25 0,-20 1-64,0-1-128,0 27-96,1-27 63,-1 27 33,0-26 128,-20 26-96,1 0 64,-1 0-32,-19 0 96,-40-26-64,18 26 0,-18 0 32,-19 0-97,-1 0-63,-1 26 32,-19-26-192,-20 0 159,0 0 129,1 0 128,0 0-32,-2 0 0,-18 0 0,-1 0-96,-1 26 64,-18-26-96,-120 0 96,2 0 128,17 27 225,-38-27 159,139 0-96,-1 0-95,-19 0 31,19 0-256,21 0-32,-20 0-64,18 0 64,-19 0-32,1 0 0,-1 0 288,1 0 97,20 0-65,-21 0 160,1 0-351,18 0-65,2 0 32,20 0 96,-21-27 160,20 27-224,0 0 97,0 0-129,21 0-32,-22 0-160,41 27-257,1-27-351,19 0-385,38 0-513,2 0 257,-1 0-545,-19 0-3459</inkml:trace>
  <inkml:trace contextRef="#ctx0" brushRef="#br1" timeOffset="8179.4672">11691 6941 8263,'-20'0'1794,"20"0"-1217,0 0 191,0 0 353,20 0 257,20-25-546,-1-2-351,22-28-161,38-22 1,0-3-129,20 1 32,-1-1-32,42-26 32,-2-1-96,20 2-160,22-29 513,-1 29-417,-1-27-32,19-1-32,-37 1 0,-2-2 32,-19 29 0,-20 25 0,-60 0-64,0 28-64,-59 25-353,1 27-191,-21-25-385,0 25-577,-21 0-223,1 25-578,2-25-2081</inkml:trace>
  <inkml:trace contextRef="#ctx0" brushRef="#br1" timeOffset="8446.483">13993 5061 13196,'0'-28'0,"21"28"-416,19-27 576,39 2 224,-20-2 481,21 1 0,0-1-64,-1 27-65,0 0-63,-19 27-385,-21-1-288,-39 53 0,0 1 0,-19 0-64,-21 25-192,-19-26 96,19 28 64,-1-27-353,21-2-544,2 2-768,-2-26-962,-1-1-1761</inkml:trace>
  <inkml:trace contextRef="#ctx0" brushRef="#br1" timeOffset="14136.8075">16753 2013 5509,'0'0'-64,"0"0"96,0 27 160,0-27 192,0 0-63,0 0-161,0 28 416,0-28 257,0 0-32,0 0 32,20 25 160,-20-25-257,0 25-95,0-25-193,0 0-63,0 0-65,0 28-32,0-28 0,0 0 1,0 26-1,0-26-64,0 28 0,0-2 33,0 0-65,0-26 0,0 26-32,0 28-96,0-28 0,20 1-32,-20-2 32,0 2 32,0 0-31,0 26 95,0-26-96,0 25 64,0-26-64,20 28-32,-20-1 32,19-28-160,-19 29 128,20-26 32,-20-3-64,0 28 64,20-26 0,-20 25 0,21 1 0,-21 1-32,20-2 32,0 1-32,-2 0 0,-18 27 32,21-28 33,-1 2-33,0-1 0,0 0 0,-1-1 0,1 2 0,0-1 32,0-1 0,0 3-32,-1-3 0,1 1 0,0 0-128,0-1 192,0 2-32,19 26-96,-19-28 96,1 1-160,-1 27 96,18-28 0,-17 1 65,-1 1-97,19-1 96,-19 26 64,20-26-160,-1 0 96,-19-1-96,20 2 192,-1 26-224,-19-27 32,20-1 32,-1 1-32,2 1 0,-1-1 128,-1-1-160,1 1 32,0 26 32,-1-26 32,21 1-96,-21-1 32,1-26-32,-1 26 96,2-1-32,-1 1-64,-1 1 64,1-1 32,-1-1-32,1 28 32,0-53-64,-1 26 129,22 0-161,-23-1 64,3 2-32,-1-1 0,-1-26 256,1 25-512,-1-26 320,1 28-96,0-28 64,19 1 32,-18 26 0,-3-27 0,3 28-64,-3-28 160,3 27-160,-1-28 160,-1 3-96,1 24-96,-1-25 64,1-2 0,0 3 0,-1-1-32,2 0 0,-1-2 32,19 2-32,-19-1 32,-1 1 0,21 0-32,-21-1 32,1 1-32,-1-2 32,22 2-32,-23 0 0,3-1 0,18 2-64,-19-2 160,0 0-96,-1 0 0,1 0 0,-1 2 0,1-28 64,1 27-96,-3-2 32,3 2-32,-1-2 129,19 3-162,-19-28 130,-1 27-65,1-2 64,19-25-32,-19 27 32,-1-27-32,22 27-32,-23-27 0,23 0 0,-22 26 96,21-26-160,-1 0 64,-19 0 32,19 27-32,-18-27 32,18 0-96,1 0 64,-21 0-32,21 0-32,-21 0-32,21 0 128,-1 0 0,-18 0-96,-3-27 128,23 27-64,-22 0 32,21 0-32,-21 0 32,21-26 0,19 26-32,-18-27-128,-2 27 160,0-27-128,1 27 192,-1-25-225,1-2 194,-1-1-130,-18 3 98,18-2-33,-19 2 0,19-2 0,-19-1 0,-1 2 96,21-26-192,-1 26-129,2-28 450,-2 0-322,0 29 1,1-28 128,-1-1-96,-19 1 64,-1 1 0,1-3 32,1 3-32,-3 0-32,3-1 0,-3 26 192,-17 1-256,-1-28 96,20 2 0,-1-1 0,21-27-64,-21 27-32,1-26 320,1-1-95,-3 1-129,3 26 32,-2-27-64,1 0 96,0 0-96,-21 1 32,1-26 64,20 25-96,-20 1-32,19-2 64,1-24-65,-19 26 33,-3-1 129,22-27-162,-19 29 65,-1-2 32,19-26-32,-19 26-64,0-25 32,19 25 64,-19-27-32,20 29 0,-20-2 64,19-26-128,-19 26 128,0 2-128,0-29 96,1 27-64,17 1 0,-17-1 0,-1-25 64,0 24-96,19 3 96,-39-2-64,20 2 128,0-2-32,0 0 65,-20 1-1,19 26-64,1 1-64,-20-2-64,0 1 64,20 0-64,-20 26 192,0-26-128,20 26 0,-20-25 64,0 25-128,0 1 0,0-1 32,0 0-417,0 2-544,0 25-1217,0-27-3811</inkml:trace>
  <inkml:trace contextRef="#ctx0" brushRef="#br1" timeOffset="14858.8497">23880 1086 13708,'-79'-28'737,"39"28"288,21-25 641,-1 25-994,20 0-768,20 0 64,-1 0 64,21 0-32,19 0 0,-19 0-96,19 0-64,-19 0-64,1 0-32,-23 0-33,2 0-31,-20 0-257,0 0-191,0 0 191,-20 25 449,20-25 32,-18 28 32,-3-1 32,1 25 32,20 1-32,0 1 64,0-1-32,0 26-32,20-25 96,1-2-32,-3 0 32,2 2 64,-20-28 128,0-26 321,0 27 96,-20-27-481,-19 0-64,19-27-64,-20 27-64,21 0-96,-21 0-160,20 0-962,-19 0-1889,39 0-2434</inkml:trace>
  <inkml:trace contextRef="#ctx0" brushRef="#br1" timeOffset="15132.8647">24337 1165 11498,'0'-52'96,"0"25"353,0 27 127,-20 0-576,0 27 97,0 0 287,0 25 321,20 1 31,-19 27-319,19 25-225,0-25 0,19 26-96,-19-28 0,20 2-96,0-26-416,0-1-513,0-26-801,19-2-736,-19 2-1282</inkml:trace>
  <inkml:trace contextRef="#ctx0" brushRef="#br1" timeOffset="15550.8894">24536 1325 9352,'-20'0'609,"20"0"-769,-21 25 832,21 2-95,-20 0-449,20 27-352,0 24 64,0-24-129,20-2-95,1 28 96,19-28 160,-22 2 576,23-28 513,-21 1-64,39-27 192,-19 0-288,-1-27-257,1 1 65,-20-28-65,1 2-448,-21-1-224,0-26-96,-21-1 32,1 0 192,-20 0 256,1 28-128,-21 26 32,1-1 129,0 27-97,19 0-128,-1 27-32,23-1 64,18 26 64,18 2 64,2 0-63,21-2-1,18 0 32,-19 2-128,19-28-192,-19 1-257,19 26-672,-19-53-1793,-19 27-4101</inkml:trace>
  <inkml:trace contextRef="#ctx0" brushRef="#br1" timeOffset="15768.9017">25052 1722 8840,'0'52'544,"19"-25"1506,-19 26-961,0-26-961,0 0-160,0-2-128,0 2-352,20-1-417,-20 1-512,0 0-2211</inkml:trace>
  <inkml:trace contextRef="#ctx0" brushRef="#br1" timeOffset="16057.9184">25052 1033 12363,'59'0'577,"-19"25"-449,19 3 993,-19 26-641,-1-2-416,1 1-64,-19 27 65,17 25 95,-17-25 128,-21 52 0,0-25-160,0-28 32,0 26-160,0-25-32,-39 0-512,19-27-994,-41 27-992,22-28-1346</inkml:trace>
  <inkml:trace contextRef="#ctx0" brushRef="#br1" timeOffset="17513.0017">16913 2808 8295,'0'0'417,"0"-26"1537,0 26 864,0 0-1088,0-28-321,0 28-480,0 0-352,-20 0-385,20 0-224,-21 0 32,1 28-224,0-2 192,1 2-65,19-3 97,0 28 0,0-26-96,0 25-64,19-25 32,1-27-32,0 26 96,1-26-32,19 0 128,-22-26 160,3-1-32,19 0 128,-40 2-63,20-2 31,-20-26-160,-20 28 160,0-3-160,0 2-96,-19-2-32,-1 28 0,19 0 0,-19 0-32,21 28 0,-1-2-32,0 2 96,20-3-32,0 2-96,20-1 128,19 1 0,-19-2-32,21 2 32,-1-27 128,-22 0-96,3 0 128,-1 0-32,0 0 32,-20-27 161,0 27-289,-20-25 32,20-2-160,-20 1 192,-1 26-320,3 0 160,-22 0-161,19 0 129,21 26 0,-20 1 32,20-27 32,0 25 0,0 2-96,20-27 128,1 27 64,-1-27 160,0 0-256,-2-27 128,3 27 32,-21 0 129,20-27-193,-20 27 64,0-25 32,0-2-160,-20 27-32,-1-26-128,3 26 32,-2 0 32,0 0-97,-1 26 97,21 1-64,-20-27 128,20 25-64,20 2 0,1-27-96,-1 27 64,0-27-129,-2 0 193,3 0 0,-1-27 64,-20 27 32,0 0 96,0 0 33,-20-27-33,20 27-32,-21-25-160,3 25-161,18 0-928,-20 0-2722,20 0-9032</inkml:trace>
  <inkml:trace contextRef="#ctx0" brushRef="#br1" timeOffset="19120.0936">5001 6570 5925,'-20'0'1313,"0"0"-992,20 0 992,0 0 481,-20 0-193,20 0-576,0 0-416,0 0 63,-19 0 97,19 0-289,0 0-255,19 0 31,-19 28 192,20-28 65,20 0-129,19 0 97,2 0-129,18 0-160,20-28-32,20 28-128,-19 0 129,19 0-129,-1 0 64,-19 0 0,0 0-96,-18 0 128,-22 0-96,-19 0-96,-21 0-321,-19 0-672,-19 28-768,-21-2-5382</inkml:trace>
  <inkml:trace contextRef="#ctx0" brushRef="#br1" timeOffset="22271.2738">6451 3416 576,'0'-26'1730,"0"26"-577,0 0 160,0 0 192,0 0-63,-20 0-962,20 0-223,0 0-193,0-25 32,0 25 64,0 0 288,0 0 65,-20 0-1,20 0 1,-20-27-193,-1 27-288,3 0-128,-23 0 32,1 27 0,1-27-64,-1 25 96,0 1 0,1 28 0,-1-27-32,1 26-1,-1-1 98,19 2-66,1 24 1,2 4 0,18-5 32,0-22-64,18 23 0,2 2 128,21-26-64,18-2 64,1 1 0,-1-26 129,2-1 95,-3 1 128,22-27 289,-40 0 256,19-27-192,-19 1-257,19-28-160,-19 2-127,-1-28-33,-19 27 192,0-26 225,-20-2-289,0 4-160,-20-5 0,0 4-64,-19-2 97,-1 1-65,1 26-160,-1 25-257,0 2-735,-19 26-1315,18 0-1472,3 26-4966</inkml:trace>
  <inkml:trace contextRef="#ctx0" brushRef="#br1" timeOffset="25486.4577">16913 3020 4580,'0'0'288,"0"0"-160,0 0 1025,0 0-384,0 0-673,0-27-64,0 27 160,0 0 353,0 0-33,0 0 225,0 0 160,0 0 96,0 0-64,0 0-481,0 0-160,0 0 33,0 0 63,0 0 32,0 0-255,0 0 63,0 0-64,0 0-64,0 0-64,0 0-32,0 0 32,0 27 0,0-27 224,0 26 65,0 1 127,0 0-96,20-2-191,-20 30-1,0-3-96,18-26-32,-18 28-32,21-1 32,-1-28 0,-20 1 0,20 28 0,-20-27 0,20-27-32,-20 27 0,19-27 32,-19 0-32,0 0-32,0 0-96,0 0-64,0 0-161,0 0-736,-19 0-480,19-27-257,-20 27-544,20-27-2915</inkml:trace>
  <inkml:trace contextRef="#ctx0" brushRef="#br1" timeOffset="26207.4989">16872 3338 384,'0'0'448,"21"0"545,-21 0 1025,0 0-865,0 0-224,0 0 480,0 0-544,0 0-448,0 0-97,0 0-224,0 0-224,0 0-417,0 0 1,-21 0 95,21 0 33,0 0 320,0-26 160,0 26 32,-20 0-96,20 0 128,0 0 257,0 0-129,0-28 128,0 28 417,0 0 288,0 0-96,0 0-96,0 0-385,0 0-127,0 0-65,0 0-192,0 0-128,0 0 0,0 0 160,20 0 96,-20 28-31,0-28 95,0 0-128,21 26 32,-21-26 65,20 27 63,0-2 64,-2 1-159,3 2-65,-1-2-64,0 1-32,0 0-64,-1-27 32,1 26 0,0-26 0,0 0 64,-20 0 129,0 0-1,0 0 32,20 0 193,-20 0-97,0-26-128,0-1-128,19 0-64,-19 1-64,20-28-64,0 2 32,0 26-32,0-28-64,-1 28-64,1-1-321,0 27-576,-20 0-1121,21 0-1826,-21 0-4355</inkml:trace>
  <inkml:trace contextRef="#ctx0" brushRef="#br1" timeOffset="28573.6332">16852 3390 864,'-20'0'513,"20"0"1537,0 0-449,0 0-608,0-25-416,0 25-193,0 0-288,0-27-64,0 27 32,0 0 128,-19 0 417,19-26 160,0 26-481,0 0-224,-20 0 32,20 0 64,0 0-128,0 0 0,0 0 97,0 0 63,0 0-64,0 0 192,0 0 32,0 0-159,0 0-33,0 0 64,0 0 192,0 0 65,0 0-193,0 0 32,0 0 65,0 0-1,0 0-64,0 0 65,-20 0-97,20 0-160,0 26-64,0-26-64,0 0-32,20 0-64,-20 0 96,0 0-64,0 0 0,0 0 32,0 0 0,0 0 64,0 0-32,0 0 0,0 0-32,0 0 32,-20 0-32,20-26 0,-20 26-32,20 0-160,-20 0 31,20 0 97,0 0 64,-19 0 32,19 0 32,0 0 32,0 0-64,0 0 0,0 0 0,0 0 97,19 0-1,-19 0-32,0 0-32,0 0 64,20 0-64,-20 0 32,20 26 0,0 1 0,19-2-32,-19 1 0,21 2 0,-1-2-32,-1 1 32,1 0-32,-20-27 0,19 26 0,-19 0 32,20 0 0,-40-26-32,19 0-32,-19 0 96,0 27 0,0-27 225,0 0 191,0 0-320,0-27-96,-19 27 32,19 0-32,0 0 0,0-26-32,0 26 1,0-26-162,0 0 1,19-1-32,1-26 128,0-1 32,0 2 0,0 26-32,19-28 0,-19 28 32,-20-26-192,21 52-289,-21-28-704,0 28-1569,0 0-2948</inkml:trace>
  <inkml:trace contextRef="#ctx0" brushRef="#br1" timeOffset="30124.723">17210 3656 7110,'-20'-54'1378,"20"28"-1346,0 26 1473,-20-26 193,20 0-866,0 26-383,-20-27 95,20 27 33,-19 0-225,-1 0-384,0 0-32,0 0-64,-19 27-32,19-1 0,0 0 0,0 0 63,20 28 33,0-28 32,0 1-32,20-2 32,0 2-64,0 0 96,19-27 64,-19 28 96,20-28-64,-21 0 65,-19-28 159,20 28 32,-20-27 1,0 0-161,0 27-32,0-25-160,-20-2 0,1 1 0,-1-1-96,-20 27-32,20 0 32,-19 0-65,19 0-159,-21 27 192,41-1 64,-18 1 0,18-2-32,0 2-32,18 0-96,3 1-33,19-28 289,-1 0 0,-19 0 96,20 0-31,-20-28 287,-20 28 128,19-27-127,-19 0 63,-19 2-192,-1-2-192,0 27-160,-20-26 96,1 26 0,19 0-128,0 0-160,-1 26-929,21-26-1249,0 27-1698</inkml:trace>
  <inkml:trace contextRef="#ctx0" brushRef="#br1" timeOffset="31377.7947">17150 3709 3363,'-19'0'1089,"19"-27"-289,-20 27 1122,20 0 64,0 0-416,-20-26-898,20 26-319,0 0 31,0 26 64,0-26-127,0 27 63,0-27-160,0 25-128,0-25 0,20 0 257,0 27 63,-20-27-192,19 0 129,1 0 63,-20-27 33,0 27-65,0 0-192,0-25-64,-20 25-352,1 0-128,-1 0-33,0 25-191,0 2-225,20-27-416,0 27-1378,0-27-5060</inkml:trace>
  <inkml:trace contextRef="#ctx0" brushRef="#br1" timeOffset="33165.8968">17111 3921 1345,'-20'0'2402,"20"0"-2306,0 0-96,0 0 0,0-28-32,0 28-480,0 0-65,0 0 609,20 0-64,-20 0 64,0 0 96,0 0-192,0 0 0,0 0 64,0 0-448,0 0 288,0 0 224,0 0 0,0 0 64,0 0 416,0-25 481,0 25 128,0 0-416,0-27-128,0 27 63,0 0 257,0-25-32,0 25 192,0 0-416,20 0-449,-20 0-384,0 0-32,0 25 160,19-25 32,-19 0 0,20 27-33,-20-2 1,20 3 64,0-1 161,0 26 31,-1-28-64,1 29-32,-20-1-96,20-26 64,1 25-96,-21-26 64,20 1-64,-20 0 32,0-27-32,18 26 0,-18-26-256,0 0-865,0 27-737,0-27-1825</inkml:trace>
  <inkml:trace contextRef="#ctx0" brushRef="#br1" timeOffset="33656.9248">17111 4186 4131,'0'0'1154,"0"0"-354,0 0 65,20 0-160,-20 0-97,19 0-191,-19 26 31,20-26 673,0 26-288,0-26-288,0 0-129,-1 27-64,1-27-63,0 0 191,1 0 321,-1 0 32,-2 0-97,2-27-63,-20 1-161,21 0-127,-1-27-193,0 26-128,-20 1-128,19-28 64,1 29-64,-20-2-96,20 27-289,-20-26-832,0 26-1858,0 0-2082</inkml:trace>
  <inkml:trace contextRef="#ctx0" brushRef="#br1" timeOffset="34198.956">17368 4318 64,'0'0'-63</inkml:trace>
  <inkml:trace contextRef="#ctx0" brushRef="#br1" timeOffset="34435.9688">17368 4318 2370,'-20'-26'2434,"20"26"-608,0 0-513,0 0-993,0 0-416,20 26 32,-20-26 64,0 27 64,21-27 32,-21 25 97,20 30 255,0-30-32,-20 2 65,19 25-129,1-24-256,0-1 0,-20-2-32,20 2-128,-20-1-64,0-26-320,0 0-545,0 0-609,0 0-2017</inkml:trace>
  <inkml:trace contextRef="#ctx0" brushRef="#br1" timeOffset="34817.9903">17348 4529 992,'0'28'2435,"0"-28"-353,0 27-417,20-2-480,-20-25-512,21 27-321,-21-27 1,20 26 127,0-26 1,-1 0-33,1 0 97,0 0-1,0 0 65,-20 0-97,20 0-95,-20 0-1,19 0-160,-19-26 97,20 26-33,-20-27-32,20 2-160,-20-2-96,20-26-32,0 26-64,-1 0-192,-19 2-289,20-3-383,-20 28-578,0 0-608,20 0-897</inkml:trace>
  <inkml:trace contextRef="#ctx0" brushRef="#br1" timeOffset="37746.1589">17348 4238 9673,'0'0'-96,"-18"-26"288,18 26 288,0 0-544,0 0-128,-20 26 32,20-26 256,0 27 32,0 0 224,0-1-191,0-26 63,0 0 96,20 27 225,-20-27 255,18 0-191,-18 0-1,20-27-63,-20 1-257,21 26-32,-21-27-127,0 0-258,0 1-415,-21 26-1,1-26-127,2 26-225,-2 26 673,-1-26 192,1 26 32,0-26-96,20 27 64,0-27 160,20 27 64,-20-27 64,20 0 129,1 26 31,-1-26-128,-2 0-224,-18 0-416,0 0-1506,0 0-4516</inkml:trace>
  <inkml:trace contextRef="#ctx0" brushRef="#br1" timeOffset="38266.1886">17587 4742 12491,'0'-26'961,"-20"26"-1922,20-27 1282,-20 27-225,1 0-385,-1 27-479,0-1 223,20 1 481,-20-2 64,20 3-32,20-2 32,-20-26-64,20 26 32,0-26 96,-1 0 0,1-26 256,0 26 193,0-26-65,0-2-63,-20 3 31,0-2 353,-20 1-321,20 26-320,-20-27-288,-20 27-160,21 0 0,-1 0 127,0 27 129,0-27 32,20 0 0,0 0 0,0 0-576,20 0-1698,-20 0-4101</inkml:trace>
  <inkml:trace contextRef="#ctx0" brushRef="#br1" timeOffset="38864.2218">17666 4901 1825,'0'-27'5574,"0"27"-5318,0 0 1441,0 0 33,-20 0-737,20 0-96,0 0-96,0 0-129,0 0-95,0 0-417,0 0-192,0 0 32,0 0 96,0 27 64,20 0-96,-20-1 0,20 26-64,-20 3 0,20-30-64,1 2-192,-3 0-32,2-2-65,1 3 33,-21-28-225,20 0-736,-20 25-1153,-20-25-3684</inkml:trace>
  <inkml:trace contextRef="#ctx0" brushRef="#br1" timeOffset="39167.2402">17508 5140 4868,'0'0'9513,"0"0"-10089,20 0 672,-20 0 865,19 0-769,1 0-96,0 0-96,20 0 96,-1 25 0,1-25-96,-1 0 64,2 0-32,-1 0 128,-20 0 64,-1 0 129,1 0 63,0-25 161,0-2-193,-20 0-96,20 2-256,-20-3-64,0 1-320,0 27-321,0-25-223,0 25-610,0 0-1024,-20 25-1378</inkml:trace>
  <inkml:trace contextRef="#ctx0" brushRef="#br1" timeOffset="39773.2739">17826 5245 1985,'0'-27'5029,"-20"2"-5189,20 25 512,-20 0 33,20 0-385,-21 0-32,21 0 96,-20 25 512,20 2 97,0 0-129,0-1 33,0-26-65,20 27-191,1-27-161,19 0 128,-20 0 129,19 0-161,-19-27 64,0 1 193,-20 26-33,0-27-192,0 0-224,0 2-192,-20 25-224,0-28 32,0 28-33,-19 0 97,-1 0 192,19 0-32,1 0 96,2 28-64,18-28-64,0 25 0,18-25 96,2 27 0,1-27 64,-1 0 0,20 0 0,-21 0-32,1-27 96,0 27 0,-20-25 96,0 25 192,0-28 97,-20 3-193,0 25-128,-19-27-32,19 27-128,0 0-96,-1 0-96,1 27-160,20-27-737,20 25-897,1-25-1377</inkml:trace>
  <inkml:trace contextRef="#ctx0" brushRef="#br1" timeOffset="40314.3058">17865 5298 7334,'0'0'865,"0"0"352,0 0 513,0 0-865,20 0 256,0 27-160,0 0-224,0-27 31,19 25-383,1 3-161,-20-3-192,19 3-64,1-2-128,-19 0-161,-3 1-351,2-27-257,1 27-448,-21-27-641,0 0 256,-21 0-1793</inkml:trace>
  <inkml:trace contextRef="#ctx0" brushRef="#br1" timeOffset="40595.3209">18083 5405 7463,'20'0'2274,"-20"0"-2274,20 0 1025,-20 25 384,21-25-993,-3 28-287,2-2-97,1 0 0,-1 1 0,0 0-32,-2-1-32,-18 1 64,0-2 192,0-25 416,-18 27 129,-2-27-160,-21 27-193,3-27-160,-3 26-63,1-26-161,1 27-64,19-27-257,0 0-864,20 0-2338,0 0-3940</inkml:trace>
  <inkml:trace contextRef="#ctx0" brushRef="#br1" timeOffset="41072.3492">18282 5617 15214,'-21'-27'-769,"-17"1"737,18 26 96,-1 26-288,21-26-256,-20 27 159,20-2 161,0 2 96,0 0 96,20-1-96,1 1 0,-1 0 32,0-27 32,-2 0 64,3 0 0,-1-27 96,0 27 160,0-27-159,-20 1 63,0-1-128,0 0-64,-20 2-96,0-2-320,0 27 191,-1 0-95,-17 0 128,18 27 32,20-2-96,-21-25-417,21 27 193,21 0 319,-1-1 194,0-26-65,-2 0 96,3 0 128,19 0-32,-40 0 224,20 0 225,-20 0 128,0-26-65,-20 26-415,0-27-129,0 27-288,-1 0-385,3 0 65,-22 0-641,40 27-1890,-21-27-5509</inkml:trace>
  <inkml:trace contextRef="#ctx0" brushRef="#br1" timeOffset="41771.3892">18302 5590 7238,'0'0'417,"-20"0"384,20 0 2241,0 0-1472,0-26-1026,0 26-255,0 0 63,0 26-384,0-26 96,20 27 32,0-2-32,0 2-32,-1 26 32,1 1 32,20-1-96,-20-1 0,19 0 0,-19 3-96,21-30 0,-23 28-32,2-25-32,0-1-32,1-27 96,-21 25 0,0-25 96,0 0 320,0 0 256,-21 0-447,21 0-1,-20 0 32,-18 0 0,17-25-64,-19 25-128,1 0 64,-1 0-32,20 0-96,-19 0 96,19 0-96,20 0-32,-20 0 64,20 0-32,0 0-289,0 0-1152,20 0 159,-20 25-1696</inkml:trace>
  <inkml:trace contextRef="#ctx0" brushRef="#br1" timeOffset="42038.4043">18302 5776 3331,'0'0'736,"0"0"-383,0 0-802,0 0-1793</inkml:trace>
  <inkml:trace contextRef="#ctx0" brushRef="#br1" timeOffset="42427.4265">18559 5749 7238,'0'0'705,"0"27"-993,0-27 1729,0 25 289,20 3-1410,0-3-192,-20 29 449,21-29-225,-1 30-128,-20-2-128,0 0 65,20-26-129,-20-2-32,19 2-32,-19 0-161,0-1-607,0-26-770,20 0-192,-20 0-4195</inkml:trace>
  <inkml:trace contextRef="#ctx0" brushRef="#br1" timeOffset="42970.4576">18640 6200 9609,'-20'-27'2434,"-1"27"-2466,1-27 1409,0 27-256,20 0-865,-18 27-320,18-27-96,0 0-32,0 27-128,0-1-33,18-26 33,2 0 288,0 27-64,21-27 64,-21-27 128,-1 27 128,-19-26-32,20-1 129,-20 27-33,0-27 64,-20 2-223,1 25-97,-1 0-97,0 0 1,-1 0 32,-19 0 96,22 25 1,18-25-65,0 27-33,0 0 130,18-27-97,2 0 0,0 26 96,1-26 96,-1 0 192,0 0 65,-20 0-33,0 0-128,0 0 1,0 0-225,0 0-513,-20 0-255,0 0-129,-1 27-609,1 0-1857,0-27-6438</inkml:trace>
  <inkml:trace contextRef="#ctx0" brushRef="#br1" timeOffset="43445.4849">18679 6280 160,'-19'-27'1217,"19"27"801,0 0 1089,0 0-1506,0 0-384,0 0 193,0 0 159,0 27-576,0-27-320,0 25 320,19 2-321,1-1-127,20 1-33,-1 0-287,1-1-161,0 1-96,-21-27-225,21 0-351,-20 25-481,1-25-1282,-21 0-1440,0 0-4293</inkml:trace>
  <inkml:trace contextRef="#ctx0" brushRef="#br1" timeOffset="43718.5005">18838 6305 10025,'20'-25'-737,"-1"25"962,-19 0 1280,20 0-576,0 25-321,0 2 33,1-1 32,-3 1-161,2 0-224,-20-1-95,20 1-65,-20-2 32,0 3-96,0-2 32,0 0-64,-20 2 32,0-2 0,2 0 0,18-26 32,-21 27-96,1-27-32,0 25-224,20-25-705,-20 0-1217,20 0-1569</inkml:trace>
  <inkml:trace contextRef="#ctx0" brushRef="#br1" timeOffset="44065.5198">19057 6518 11306,'-41'-28'481,"21"28"-321,0 0 1377,2 0-640,-23 28-769,41-2-128,-20 0 32,20-26 96,0 28-32,0-2-63,20-26-33,0 0-33,1 0-63,-3 0-32,22 0 64,-40-26 64,21 26-32,-21-28 128,0 28 32,0-26-64,-21 26 65,1-26 95,0 26-64,2 0-64,-3 0-32,21 0-128,0 0-128,0 0-737,0 26-1377,0-26-1986</inkml:trace>
  <inkml:trace contextRef="#ctx0" brushRef="#br1" timeOffset="44527.5468">19037 6677 10153,'0'0'1474,"0"0"-1667,0 0 2083,20 0 128,-20 0-1634,18 0-223,3 0 383,-1 0-96,20 25-159,-21 3-97,21-1-160,0-27-32,-21 25-32,21 2-192,-20-2-257,0-25-416,-1 28-704,-19-28-609,0 0-385,0 0-1889</inkml:trace>
  <inkml:trace contextRef="#ctx0" brushRef="#br1" timeOffset="44822.5626">19274 6598 11594,'0'0'513,"0"0"-577,0 0 1153,20 0-192,0 26-641,0-26-64,0 26 193,19 1 223,-19-2-159,1 3 31,-1-1-384,0-2 64,-20 2-64,0 26-32,0-26 97,0 0 63,-20 25 32,0-26-160,-21 1 0,21 0-32,1-1-96,19 1-128,-20-27-96,20 25-321,0-25-352,0 0-448,0 0-256,0 0-610,0 0-1024</inkml:trace>
  <inkml:trace contextRef="#ctx0" brushRef="#br1" timeOffset="45277.5895">19393 6834 13580,'-20'0'385,"20"0"-65,-19 0 929,19 0-640,0 28-545,0-28-64,0 27 64,19 0-32,-19-2-64,20-25-32,0 0 32,1 0 0,-1 0 0,0 0 32,-20 0 32,0-25 32,0-2-64,0 27 0,-20-27 0,0 27-64,-1 0 32,1 0 0,0 0 64,1 27-32,-1-27-64,20 27 64,0-2-96,0-25 96,0 27-32,20-27 0,-1 0 0,1 0 64,0 0 0,1 0 96,-21 0-64,20 0 160,-20 0 224,-20-27-191,-1 27-225,1 0-128,0 27-1,1-27-319,-1 0-865,20 26-2339,0-26-5188</inkml:trace>
  <inkml:trace contextRef="#ctx0" brushRef="#br1" timeOffset="45775.6182">19434 6941 6085,'-21'0'1346,"21"0"896,0 0 640,0 0-1248,0 0-897,21 0 63,-1 27-127,0-27-289,19 26-127,-19 1-129,20-27-32,19 27-96,-19-27-192,-21 26-193,21-26-319,-20 0-514,-20 0-287,20 0-353,-20 0-288,-20 0-256,20 0-2306</inkml:trace>
  <inkml:trace contextRef="#ctx0" brushRef="#br1" timeOffset="46026.6322">19672 6968 6053,'19'-27'1506,"-19"27"-545,0 0 1409,20 0-961,0 27-800,0-27-289,0 26 160,19-26-383,-19 27-1,1 0-32,-1 26-64,-20-28 96,0 2 96,0 26 96,-20-25 161,-1-2-1,1 0 33,-19-26-97,19 0-160,-20 26-256,20-26-480,20 0-673,-19 0-1826,19 0-3844</inkml:trace>
  <inkml:trace contextRef="#ctx0" brushRef="#br1" timeOffset="46352.6512">19771 7101 13805,'-40'0'736,"20"0"-736,0 25 897,1-25-128,19 27-673,0 0-160,0-1-96,19-26-129,1 28 1,20-28-96,-20 0-225,19 0 1,-19 0 95,1-28-31,-21 28 191,0-26 321,0 26 160,-21-27 1,1 0 127,0 27 448,-19 0 289,19 0-192,0 27-352,20-27-257,0 0-192,0 27-32,0-27-225,20 0-1120,0 26-2338,0-26-5830</inkml:trace>
  <inkml:trace contextRef="#ctx0" brushRef="#br1" timeOffset="46783.6748">19889 7206 3747,'-18'0'5766,"18"0"-5734,0 0 512,0 0 1058,18 0-289,-18 0-384,20 0-321,1 0 97,19 28 128,-1-2-225,1-26-287,-1 26-257,1 0-64,0 0-96,-1-26-129,-19 28-319,21-28-417,-41 0-224,0 0-705,0 0-608,0-28-3492</inkml:trace>
  <inkml:trace contextRef="#ctx0" brushRef="#br1" timeOffset="47037.6898">20088 7180 10345,'20'0'289,"-20"0"-129,20 26 1345,0-26-480,19 28-416,-19-28-193,20 26 33,-19 0-385,17 0 0,-17 0-32,-21 2-32,0-1 32,0-2 128,-21 2 128,3-2-64,-2 3 161,-1-1-161,1-27-96,-20 25-128,21-25-416,19 0-737,-20 0-1826,20 0-2018</inkml:trace>
  <inkml:trace contextRef="#ctx0" brushRef="#br1" timeOffset="47383.7102">20227 7366 14221,'-20'0'1313,"0"0"-1409,1 27 641,-1-27 384,20 0-897,0 25-97,0 2-63,0-27-64,20 0-64,-1 25 64,1-25-129,0 0 65,0 0-64,1 0 96,-1-25 160,-2 25 64,-18-27 0,0 2 0,0-2-32,0 27 64,0-28 0,-18 28 96,-2 0-64,-1 0-128,1 28 64,20-28 64,-20 27-64,20-27-32,20 25-224,-20 2-1698,20-27-1345,1 0-5766</inkml:trace>
  <inkml:trace contextRef="#ctx0" brushRef="#br1" timeOffset="50808.9061">21001 7630 7110,'0'0'1089,"0"0"-929,0 0 737,0 27 352,-19-27-800,19 27-353,0-2-96,0-25 64,19 27 96,-19-1 96,20-26 65,20 0-33,-19 0 96,-1 0-95,-2-26 191,2 26-96,-20-27-31,21 27-193,-21-25-64,-21-2 0,1 0 0,2 1-32,-23 26 96,1 0-96,1 26-64,-1 1 0,20-27 0,0 27-32,20-2 0,0 2 32,20-27 64,20 26 33,-20-26 191,19 0-96,1 0-32,-19-26-96,17 26 32,-18 0 32,-20-27-31,0 27-1,0-25-32,-20 25-64,2 0-160,-2 0 95,-21 0 65,1 0-32,21 25 0,19 2-64,0-1 32,0 1-1057,19 0-2690,1-27-6854</inkml:trace>
  <inkml:trace contextRef="#ctx0" brushRef="#br1" timeOffset="53146.0388">6866 6650 7366,'0'0'-32,"0"0"-576,0 0 448,0-26 160,0 26-32,21 0 128,-1 0 0,0 0 128,0 0 385,19 0 31,1 0-351,0 0-65,19 0-64,0 0-64,22-26 32,-2 26-32,0-28 128,40 28-95,-19 0-65,19 0 96,0-26 192,19 26 193,2 0-1,18-26 1,-18 26-193,18 0-160,-19 0-32,19 0-32,-18 0-96,18 0 0,2 0 65,-2 0-33,22 0-32,-2-28 32,0 3-32,1 25 32,-20-53 0,-1 26 0,2 27 256,-42-27 65,1 1-33,-20 26-256,1 0-96,-20 0 32,-41 0-64,1 0-192,-19 0-929,-21 0-865,0 0 32,-41 0-2466</inkml:trace>
  <inkml:trace contextRef="#ctx0" brushRef="#br1" timeOffset="54026.0898">2242 7894 3042,'-41'0'673,"41"0"-417,0 0 609,0 28 544,0-28-255,21 0-290,-1-28-447,20 28-321,19 0 0,0 0 96,40 0 224,0 28-63,21-28-33,19 26-128,1 0-64,38-26-31,21 0-33,-1 28 32,0-28 64,1 0 256,-21 0 417,-18 0 32,-22 0-128,-19-28-1,1 28-319,-41-26-321,-19 26-160,-21 0-1730,-39 0-4292</inkml:trace>
  <inkml:trace contextRef="#ctx0" brushRef="#br1" timeOffset="59514.404">21120 7577 5541,'0'-27'64,"20"27"0,-20 0 1217,0-25 128,21 25-384,-21-27-256,0 27 128,0-28 64,-21 28-609,21 0-480,-38 28-32,18-28-64,-21 52 0,1 2 95,1-28-191,19 28 256,0-2 0,20 1 64,0-26 32,20 26 0,0-53-32,19 25 64,-19-25 192,20 0 33,1 0 31,-3-25-160,3-2 96,-21 1-64,-1-28-31,1 28-33,-20-26-32,0 25-96,-20 0 64,1 1 32,-21 26 0,-1 0-64,3 0-32,-23 0 0,41 26-32,-19 1-32,39 0-32,0-2 64,0 2 32,20-1-32,19 1 64,1-27 0,1 0 64,-3 0 32,-17-27 32,-1 27 0,0-26-63,-20 26-162,0-27-1216,-20 27-2851</inkml:trace>
  <inkml:trace contextRef="#ctx0" brushRef="#br1" timeOffset="65769.7617">16852 11366 4292,'0'0'896,"20"0"642,-20 0 544,0-27-256,0 27-321,0 0-448,0 0-288,0 0-161,0 0-416,0 0-256,0 0 128,0 0-31,0 0 31,0 27 32,0-27 96,0 0 64,0 27-32,21-27 65,-21 0-129,0 25-96,0 2 0,0-27-64,0 26 0,0 1 32,20 0-64,-20-1 32,0 0 64,0 2-128,0-3 96,0 2 0,0-1-32,20 1 32,-20 0-32,0 25 0,0-24 0,0-3 32,0 28 0,18-26-64,-18 0 64,0 26 0,0-28-64,0 29 32,21-28 0,-21 1-64,20 25 96,-20-25-64,0 1 32,20-3-32,0 28 32,-20-27 0,19 2 0,-19-2 0,20 1 32,-20 0 0,20 26 160,-20-28 160,20 29-223,0-1 95,-20-26 64,19 25-192,1 1 0,0 0-96,0 1 160,-20-2-320,20 1 545,-1 0-257,1-1 0,0 3-96,1-3 64,-1 0 0,-2 28 0,2-27-32,1 1-32,19-2-32,-21 1 96,1 0-160,20 1 96,-20-1-32,19-1 32,-19 1 32,20 26-160,-21-24 160,21-3 0,-20 1-64,19 26 0,-19-26 65,21 0-130,-1 1 194,-1-1-161,1 27 32,-1-28-97,1 1 162,0 1-33,-1-2 0,22 1-64,-23-1 128,3 1-192,-21-26 256,19 26-128,1 1-64,-1-1 32,1-28-32,0 29 32,-1-28 96,1 28-160,-1-28 64,-19 1 0,21 25 32,-1-25 0,-1 26-64,-19-26 96,20-2 64,-1 2-128,1-1 96,-1 1-96,21 0 96,-21-1-160,1 0 64,1 2 64,-2-28-128,1 25 96,-1 0 0,1-25-64,0 28 32,-1-1-32,1-27 64,-1 27-96,1-1 96,1-26 0,-3 27-96,-17-2 160,19-25-160,-1 27 32,1-27 64,0 0 0,19 27-64,-19-27 64,-1 0 0,22 26-96,-23-26 128,23 0-96,-2 0 32,0 27 32,1-27-32,-21 0-32,21 0 32,-1-27 0,2 27 32,-22 0-64,21 0-32,-1-26 128,1-1-96,-1 27 32,0-27 64,2 27-160,-2-25 128,1-2-96,-1 1 128,20 26-96,-39-27 32,19 0-96,2-1 224,-22 3-160,21 0 32,-1-3 96,1 2-128,-1 0 160,0-28-320,-19 28 224,19-26 0,2 25-256,-2-26 480,1 26-192,-1-25-128,-19 25 96,19-26 32,2 0-32,-2 27-64,0-27 96,1 0-96,-21-1 0,21-26 128,-1 27-96,-18 1 0,17-28 0,-17 28 0,-2-28-32,1 0 64,0 0 0,-1 28-32,1-28 0,1 1 0,17-1-32,-17 2 32,18-2 0,0 1 0,1-1 64,-21 0-64,21 0 64,-21 1-32,21-1-32,-1 2 129,-18 23 95,-21 3-224,19 0 64,-19-3 32,20-23-64,-1 24-32,21-52 128,-1 27-32,2-1-96,-2 1 96,-19-1-96,19-25 64,0 24 0,-19 2 97,19-1-1,-19 1 32,1 26 96,-3-26-128,-18-1-32,1 27-96,-1 0 0,-2 1-32,-18-2 0,21 1-32,-21 28-32,0-3 0,0 2 64,0 0-192,0-1-32,0 27-289,0 0-608,0 0-416,0-27-545,0 27-2114,0 27-5958</inkml:trace>
  <inkml:trace contextRef="#ctx0" brushRef="#br1" timeOffset="66446.8004">24040 10385 8744,'-21'-26'448,"1"26"897,20 0-95,0-26 31,0 26-224,0 0-481,20-28-351,1 28-97,17 0 32,-18 0 64,21-26-224,18 26-96,-19 0-256,-1 0-257,-19 0-384,0 0-352,0 0-96,-1 0 255,-19 0 65,-19 0 449,-1 0 512,0 0 128,-20 0 224,21 26 256,-21 2-96,20-2-159,-19 26-129,39 2-96,0 26-353,0-27 65,18 26 96,3-26 128,-1 26 96,0-26 192,0 0 160,-1-27 161,-19 2 191,0-2 257,-19-26-288,-1 26-161,-20-26-95,19 0-289,-17-26-160,-3 26-384,21 0-577,-19 0-417,19 0-2113</inkml:trace>
  <inkml:trace contextRef="#ctx0" brushRef="#br1" timeOffset="66770.819">24495 10333 9480,'21'-54'1025,"-1"54"-1057,-20 0 32,0 0 417,0 0 287,0 26-351,0 28-257,0-2-32,-20 2 32,-1 26-96,1-2 32,2 29-32,18-28-128,-21 1-288,21 0-129,0-2 161,0-51-33,21 26-255,-21-27-353,18 2-993,2-28-3684</inkml:trace>
  <inkml:trace contextRef="#ctx0" brushRef="#br1" timeOffset="67181.8417">24674 10598 7463,'-19'0'96,"19"25"128,0 29 192,-20-1-320,20-1-192,0 3-544,0-3-65,0 0 577,20 2 256,-20-28 160,39 0 417,-19 1 64,0-27-65,19 0 417,-19-27 97,20 1-418,-19 0-287,-3-28-257,2 2-96,-20 0-160,20-3 64,-20-24 160,-20 26 289,0 1-321,2 24-96,-23 3 64,1 25 65,1 0-97,-1 0 0,20 53-32,1-28 64,19 2 96,0 26-96,19-26-63,1 25-1,20-25-32,-1 1-128,1-3-577,1 2-1025,-3-1-1473,-18-26-1953</inkml:trace>
  <inkml:trace contextRef="#ctx0" brushRef="#br1" timeOffset="67349.8521">24933 10889 9064,'0'26'897,"20"-26"192,-2 26 577,-18 2-481,20-2-641,1 0-544,-21 0-224,0 1-289,20 0-95,-20-1-417,0 0-737,20-26-768,-20 28-4004</inkml:trace>
  <inkml:trace contextRef="#ctx0" brushRef="#br1" timeOffset="67621.8677">25052 10226 12908,'39'0'-417,"-19"0"417,20 27 289,-1-1 511,-19 28-191,20-28-417,-1 53-96,-19-26-64,21 26 192,-21 1 129,-20 27-225,18-27-96,-18 24-32,0-24-128,0 0-513,-38 0-928,17-27-385,-19 26-256,1-26-2371</inkml:trace>
  <inkml:trace contextRef="#ctx0" brushRef="#br1" timeOffset="70496.0319">2560 13062 6694,'0'0'608,"0"0"-672,0 0 64,0 0 481,20 0 448,-20 25-97,18-25-351,3 0-257,-1 0 321,20 0 287,-21 0-95,41 0-224,-21-25-385,21 25-96,-1 0-64,2 0 32,18 0 32,0 0-32,20 0 0,0 0-32,0 0 96,1 0-64,-1 0 32,-20 0 0,22 0-32,-22 0 0,20 0 0,-20 25 0,0-25-64,0 27 32,20-27-32,1 28 64,-20-28 0,20 0 96,-1 0 0,20 0 0,-20 0 64,1 0 513,-1 0-353,-20-28-192,20 28 128,-20 0-224,0 0-64,-18 28 64,18-28-32,0 0 65,0 0-33,1 0 32,0 0-32,-1 0 96,0-28 96,0 28 0,-19-27-64,-1 27-128,-19-25-128,1 25-128,-41 0-513,18 25-1793,-36-25-2563</inkml:trace>
  <inkml:trace contextRef="#ctx0" brushRef="#br1" timeOffset="71391.0831">13161 13723 10922,'-20'27'224,"0"-27"-736,20 0 448,20 0 1409,18 0-320,3-27-577,18 27-256,21-25 65,-1-3 351,41 28 161,-21-25-321,39-2-223,-19 0-65,21-26 32,-21 28 0,19-3-96,-39 2-32,-18 26-64,-22-26-128,-19 26-865,-21 0-416,1 0-1602,-20 0-1986</inkml:trace>
  <inkml:trace contextRef="#ctx0" brushRef="#br1" timeOffset="71643.0966">14311 13246 13004,'-20'-25'256,"20"25"-576,40 0 352,-19 0 192,37 25-128,3-25-128,18 28-64,20-1 128,-20-27 96,0 25 417,2 2 448,-22-1-97,-19 1-351,-21 0-353,-19 25-192,-39-24 32,-1 24-192,-19-26-577,-2 28-224,-18-1-768,20-1-1154,-20 1-2979</inkml:trace>
  <inkml:trace contextRef="#ctx0" brushRef="#br1" timeOffset="78814.5077">19175 15473 544,'0'0'1281,"0"0"257,0 0-129,0-27-864,0 27-97,0 0 417,0 0 160,-19 0-160,19 0-129,0 0 161,0 0-96,-20 0-161,20 0-31,-20 27-225,20-27-384,-20 0 0,20 26-32,-21 0 32,3 2-32,18-3 32,-20 0-64,20 3 64,20-1-32,-20-27 0,18 27 32,3-27 0,-1 0 32,0 0-32,0 0 32,-1 0 32,1 0 129,0-27 31,-20 27 32,20-27 64,-20-1 257,-20 3-289,20 0-160,-20-3-128,0 2-32,1 0 0,-21 26-128,20 0-64,-1 0-161,-17 26-191,17 0 288,21 2 63,-20-3 65,20 0 96,20 3 0,-20-1 160,21-27-192,-1 27 96,19-27 0,-19 0 160,0 0 97,0 0 127,-1 0-96,1-27 97,0 0 31,-20-1-224,20 3 160,-20 0-320,0-3-128,-20 2-160,20 0-449,-20 26 129,0 0 256,1 0 127,-1 26 97,0-26 0,-21 26 128,23 27 0,18-28 128,-20 3 1,20-1-225,20 0 128,-2-27-32,3 0 224,-1 0 256,0 0-159,0-27 63,-1 27 1,1-27-33,-20-1 64,0 3-416,0 0-96,-20 25-608,1 0-930,19 0-352,-20 0-1441</inkml:trace>
  <inkml:trace contextRef="#ctx0" brushRef="#br1" timeOffset="86379.9397">19235 16797 5028,'0'-52'1570,"0"24"-385,0 1-32,-20 27-352,20-25-577,-20 25-224,0 0 0,1 0-32,-1 25 32,0 2 96,-21 1 32,23 24-96,-2 0-64,-1 2 32,1 0-64,20-29-64,20 2 0,-20-1 96,41-26 96,-23-26 224,23-1 32,-1 2-63,-21-29 255,21 28-63,-20-28-97,0 2-192,-20-2-160,0 27-96,-20-25-288,0 25 159,0 27 129,-19 0 0,19 27 96,-20 0 64,1-2 64,-2 30 1,21-3-129,20-26 64,0 0-32,20 28 32,21-54 32,-23 0-32,43 0 32,-22 0-32,1-26 128,-20-2-64,19 2-64,-39-26-64,20 26-64,-40-2-64,20 1 64,-39 2 32,19 25-32,-20 0 32,21 25 64,-1 2-64,0 1-96,20-2-577,0 0-800,20 0-865,19 0-3876</inkml:trace>
  <inkml:trace contextRef="#ctx0" brushRef="#br1" timeOffset="87108.9817">19255 16717 2049,'-20'28'3684,"0"-28"-2755,20 0 288,0 0 320,0 0-416,-20 0-704,20 0-161,0 0 161,20 0-161,0 0-192,0 0-64,-1 0 32,1 0 32,20 0-96,-20 0 64,19-28-32,2 28-32,17 0-128,3 0 96,-2 0 128,20 0 0,20 0 128,-18 0-96,37 0 224,-19 0 97,20-27-65,1 27 225,-1 0-1,-20 0 161,20 0-385,-19 0-160,-21 0-96,0 0-96,0 0 0,-19 0-64,-19 0 32,-3 0-128,3 0 0,-21 0 0,19 27 160,-19-27-32,0 0 64,0 0-64,-1 28 64,21-28-64,-20 0 64,0 0-128,-20 0-128,19 0-225,-19 0-255,20-28-418,-20 28-223,0 0-224,-20-27-417,20 27-3139</inkml:trace>
  <inkml:trace contextRef="#ctx0" brushRef="#br1" timeOffset="87403.9991">21280 16531 8359,'-20'-25'449,"20"25"-385,20 0 1698,-20 0-257,20 0-800,19 0-289,1 25 32,-1-25 129,21 27 192,-1 0-97,-18-1-95,18 1-257,1 25-128,-21-25 97,1 1-225,-1-2-160,-39 0 64,0 0-225,0 0-255,-39 2 160,-1 25 95,1-26-63,-21 25-641,1-26-1377,-2 28 768,2-1-383</inkml:trace>
  <inkml:trace contextRef="#ctx0" brushRef="#br1" timeOffset="88652.0706">19175 15631 3106,'0'0'1378,"-19"0"191,19-28-256,0 28 1,0 0-353,0 0 192,0 0-513,0 0-127,0 0-289,39 0-96,-19 0 0,0 0-96,19-25 32,21 25-64,-21-25 96,42-3-31,-22 28-65,20-26-65,1 0 65,19-1 0,1 0 65,-1-26-33,-20 28-32,20-2 0,0 0 0,-19 1 0,19-1 0,0 0 0,0 2 64,21-2-64,-21 1 32,20-1 64,-20 0 160,1 1 256,-1 0-319,-20-2-129,-19 3-32,-1-3 96,0 28-64,2-25-64,-2 25-32,1 0-64,-21-28-128,21 28 95,-21 0 65,1-26 64,1 26-128,-3 0-96,-38 0 160,21 0 32,-21 0-513,0 0-832,-21-26 192,21 26 192,-20 0-737,20 0-2914</inkml:trace>
  <inkml:trace contextRef="#ctx0" brushRef="#br1" timeOffset="88970.0887">21616 14705 11915,'21'0'-128,"-1"0"-32,0 0 672,19 25 961,-19-25-576,40 0-480,-1 27-97,2-27 160,-2 26 33,-1-26-65,3 27-127,-41-27-257,-1 27-96,-19-1 32,-19 0 32,-21 2-64,20-3-32,-39 3 32,39-3-97,-21 3-95,23-2-545,18 0-384,0 28-929,0-54-2466</inkml:trace>
  <inkml:trace contextRef="#ctx0" brushRef="#br1" timeOffset="89951.1447">22232 14730 5381,'-19'-25'1537,"-1"25"-3331,-20 0 1794,20 25 481,-19 2-33,19-1-416,20 28-32,-20-28 96,20 28-32,20-1-64,0-28-192,0 3 192,19-28 545,1 0 576,-1 0 96,1 0-96,0-28-96,-21 3 96,1-3-96,-20-25-480,0 27-129,0-27-160,-20 26-224,-19-26-256,19 28-385,-20 25-63,1-27-97,-1 54-32,1-27 641,-1 25 224,-1 28 545,23-26 31,18 26-191,0 1-161,39-29 32,1 3-95,19-3-33,1 3-64,-21-28 96,1 0 32,-1-28-63,1 28 63,-19-53 192,-1 28-160,-20-29-191,-20 28-97,-1-28 0,1 1-64,0 28-129,-19-2 1,-1 0-32,1 27 128,-1 27 0,0 25 96,21-25 64,-21 26 32,40 0-96,0 1 0,20-1 128,19-28-160,1 3-96,0-2-192,-1-26 223,-19 0 162,20 0 159,-21-26 64,-19-2 128,20 3-287,-20-3-97,-20 3 0,1-29-64,-21 28-353,20-1 1,-19 0-97,19 27-95,-20 27 352,20-27 192,1 53 224,-1-27 160,0 2-256,40-3-32,0 3 64,19-3-32,1 3 1,-1-28-33,1 0 128,0 0 224,-21-28-31,-19 3-65,20-3-64,-40 3-160,1-3-96,-1 2 0,-20 0-96,1 26-64,-1 26-96,20-26 64,0 26 95,20 2 33,20-3-64,0 3 0,0-3-128,19-25-289,1 28-1312,-20-28-1987</inkml:trace>
  <inkml:trace contextRef="#ctx0" brushRef="#br1" timeOffset="93067.3231">18719 15738 64,'-20'-27'-63</inkml:trace>
  <inkml:trace contextRef="#ctx0" brushRef="#br1" timeOffset="93153.328">18719 15738 64,'-40'-27'288,"21"1"1025,19 26-32,0 0-480,0 0 0,-20 0-481,20 0-384,0 0-1153</inkml:trace>
  <inkml:trace contextRef="#ctx0" brushRef="#br1" timeOffset="93284.3355">18401 15658 3171,'-40'-27'1057,"21"27"-1090,-1 0-319,-20 0 128,19 0 160,3 0-353,-2 0-1568</inkml:trace>
  <inkml:trace contextRef="#ctx0" brushRef="#br1" timeOffset="93629.3553">17249 15711 1985,'-39'0'-96</inkml:trace>
  <inkml:trace contextRef="#ctx0" brushRef="#br1" timeOffset="93983.3755">16674 15763 3555,'0'0'1313,"0"0"-352,0 0-737,0 0-544,0 0-1794</inkml:trace>
  <inkml:trace contextRef="#ctx0" brushRef="#br1" timeOffset="94806.4219">16496 14439 7110,'0'0'865,"0"0"-641,0 0 321,0 0 95,20 0-447,-2 0-129,23 0-32,-21-25-64,19 25-449,-19 0-1345,0 0-3202</inkml:trace>
  <inkml:trace contextRef="#ctx0" brushRef="#br1" timeOffset="98420.6293">22232 14995 32,'0'0'0</inkml:trace>
  <inkml:trace contextRef="#ctx0" brushRef="#br1" timeOffset="98541.6361">22232 14995 352,'0'0'416,"0"0"417,0 0-128,-19 0-673,19 0-321,0 0-1440</inkml:trace>
  <inkml:trace contextRef="#ctx0" brushRef="#br1" timeOffset="98644.6419">21975 15287 1761,'-80'79'961,"60"-26"-1249,-20-26-1602</inkml:trace>
  <inkml:trace contextRef="#ctx0" brushRef="#br1" timeOffset="100539.7504">22232 16585 2081,'20'-27'801,"-20"0"64,0 2 705,0-2 479,20 27-63,-20 0-512,0 0-866,0 0 225,0 27-288,0-2-257,0 29-128,0-1-128,0-1 0,0 29 0,0-29 0,0 28 32,0-26-32,0-2 0,0-26-64,0 28-160,0-28-160,0 1-65,20-27-31,-20 25 32,0-25 159,0 0 161,0-25 32,0-2 64,0 1-128,0-28-32,-20 1-289,20 1-63,0-1 128,0-27-33,0 28 161,0-3 288,0 3 32,-20 25 128,20 1-128,0 26-96,0 0 321,0 26 287,0 1-160,0 25 129,0 3 32,0-3-97,0 0-96,20 2-288,-20 0-96,0-2 0,20 1-192,-20 0-448,0-26-193,0-2-288,0 2-96,0 0-2563</inkml:trace>
  <inkml:trace contextRef="#ctx0" brushRef="#br1" timeOffset="103691.9299">22232 16479 3395,'-19'52'576,"19"-25"-544,0 0 257,19-27 768,1 26 768,0-26-511,0 0-482,0 0-95,-1 0 192,-19 0 352,20-26-64,0 26-896,-20-27-482,0 27-351,0-27 128,-20 2-97,-19 25-31,19 0 287,-20-27-63,1 27 192,-1 0 128,20 27 96,-19-2 96,19 2-95,0 26-129,0-26-129,40 25 65,0 3 64,0-29 32,39-26 193,-19 26 159,19-26-128,-19-26 97,-1 0-33,2-2-64,-41 1-160,20-25 0,-40 25-256,-1-26-352,1 26-193,-19 2 481,-1-2 32,0 1-97,1 26 129,-1 0 288,1 26 353,-1-26-33,20 27-160,-1-2-224,21 2 1,0 0-65,41-1 0,-21 1 224,39-27 288,-19 0-95,19 0-1,-19-27-224,-1 1-96,-19-1 0,0 0-224,-20-25-288,0 26-193,-20-1 97,0 0 224,-19 2 223,-1 25 65,1 0 257,-1 25 223,0-25 97,21 54-1,-1-28-319,0 1-193,20-2 32,20 29 0,0-54-32,-1 26 32,21 1 96,0-27-64,-21 0-32,1 0 0,0 0-96,0-27-32,-20 1-96,0 26-448,-20-27-353,0 0-128,-19 27 320,19-25 321,0 25-353,0 0-1121,0 25-2946</inkml:trace>
  <inkml:trace contextRef="#ctx0" brushRef="#br1" timeOffset="104615.9826">22292 16558 8263,'20'0'641,"-20"-27"-481,0 27 1057,0 0-64,0 0-960,0 0-418,0 0 65,0-25 128,0 25 64,0 0 0,0 25 96,-20-25 129,20 0 31,0 0 0,-20 0 32,20-25 257,-20 25-129,0 0-191,20 0-161,-39 0-96,19 0 32,0-27-32,-19 27 96,19 0-96,-20 0 64,1 0 64,-1 0 64,-1 0 0,2 0-64,-1 0-63,0 0-33,-19 0 32,19 0-64,-19 0-32,0 0 64,-22-26-32,22 26-32,-40 0 32,20 26 32,-20-26-32,0 0-32,-1 0 64,1 0-64,0 0 0,0 0 64,-1 0-32,1 0 64,0 0 64,-20 0 0,19 0 160,1 0-64,-20 0-31,20-26-161,-21 26-32,21 0 32,0 0-32,0-27-32,-21 27 64,21 0 32,0 0-64,-1 0 0,1 0 160,0 0 96,20 0-96,-20 0-32,18 0-96,2 0 64,0 0-96,0 0 0,18 27 0,-18-27 0,0 0 0,20 0 0,-1-27-96,1 27 64,19 0 32,1 0 0,19-27 0,0 27 32,0 0-64,20 0-32,0 0-352,0 0 128,0 0-129,0 0-384,0 0-352,20 0-512,-20 0-225,20 0-736,-20 0-3877</inkml:trace>
  <inkml:trace contextRef="#ctx0" brushRef="#br1" timeOffset="104940.0019">18162 16135 9416,'41'0'289,"-41"0"-321,0 26 416,-21-26 289,1 26-385,-19 1-224,-1-2 96,-19 3 353,19-28 383,-19 27 129,19 0-320,-19-27-385,-2 25-159,2 3 31,19-3 96,1 2 64,19 0 161,20-1 352,0 1-321,39 25-352,1 1-31,19-26-129,22 25-64,-22-25-353,20 1-255,1-2-610,-21 0-1440,-18 0-2531</inkml:trace>
  <inkml:trace contextRef="#ctx0" brushRef="#br1" timeOffset="106318.081">22133 14863 4003,'0'0'-256,"0"0"256,-19 0 929,19 0 352,0 0-352,0 0-256,0-26 159,0 26 450,0 0-1,0 0-256,0-27-288,0 27-353,0 0-96,-20 0-64,20 0-128,0 0 65,-20-27-1,20 27 0,-20 0 0,-1 0-64,3-26 128,-2 26-95,0 0-33,-1 0-96,-17-27 0,-3 27 0,1 0-64,20-25-1,-39 25 33,19 0 32,1-27 0,-22 27 32,2 0-64,1 0 64,-3-27-32,2 27 0,-1 0-32,1-26 64,-20 26-32,18-27-64,-18 27 32,-20-25-160,20 25 0,-20-27 32,20 0 128,-21 1 0,1-1-288,0 27 63,-20-27 65,19 2 128,-19-3 64,20 1 32,-21 2 32,21-3 128,-20 3 129,20-2-1,-1 0 0,1 1-128,20-1-128,-20 0-64,0 1 0,20 0-64,-2 0 32,-18-1 32,40-26 32,-20 26 32,18 2 161,2-2 159,-1-1-32,21 3-63,-1 25-161,1-27-128,19 0-64,20 2-64,-20 25 31,20 0-31,0-28-128,0 28 64,0 0-64,0 28 96,-20-28 128,20 0 64,-21 25 0,3-25 64,-22 27 0,19-27 160,-17 27-64,-3-2-160,1-25-32,1 0 192,-1 28-96,1-28-63,-1 0 191,20 0-96,-19 0-96,19 0 0,0-28 96,0 28-96,-1-25-32,1 25-32,2-27 32,-3 27-96,1 0-96,0-27 0,20 27 63,-20 0-319,20 0-161,-19 0-191,19 0-738,0 0-1601,0 0-4292</inkml:trace>
  <inkml:trace contextRef="#ctx0" brushRef="#br1" timeOffset="106729.1045">18103 13591 5957,'-20'0'64,"0"0"-64,1 0 545,-1 0 704,0 0-256,-20 0-96,21 27-417,-21-27-95,0 27-65,1-27 320,-1 0 65,19 25-128,-17-25-97,17 28 1,-19-28-33,20 0 32,1 25 65,19-25-193,-20 27-63,20 1 127,20 24-128,-1-25-128,1 26-32,20-1-192,-1-25-64,2 26 0,-1-26-32,-20-1-320,-1 26-225,1-52-416,0 27-1538,-20-27-2754</inkml:trace>
  <inkml:trace contextRef="#ctx0" brushRef="#br1" timeOffset="107566.1524">17468 13565 13004,'-20'26'128,"1"28"-160,-1-29 32,0 28 288,-1 2 193,21-3-225,-20 0-256,40-24 0,-20-1 64,41-2-96,-21 2-96,19-27 160,1 0 0,-1-27 160,1-25 192,-20 24 129,0-24-97,-1 0-127,-19-3-65,-19 2 64,-1 1 0,0 25-96,0 27-127,-19-26-65,19 52-32,-20 1 32,20 25-33,1 1 33,-1 2-96,20-3 64,20 0-160,-1 3-256,21-30 224,19 2 95,-19-27 161,19 0 97,-39-27 223,20 2-96,-19-2-128,-21-1-32,0 3-64,0-29 0,-21 29 32,1-30-64,0 30-64,-19-3-96,-1 3 0,20 25 32,0 0 32,1 25 0,-1 3 64,20-3 32,0 2-32,0 1 0,39-3 64,-19-25-32,40 27 64,-21-27 64,1 0 64,-19 0 64,-3-27-128,2 2-31,-20 25-1,-20-28-96,2 1-96,-3 2-129,-19 25 161,1-28-128,-1 28-32,20-25 0,-19 25 96,19 25 31,0-25 65,0 0-32,20 28 64,0-3 32,0-25 0,20 27 33,20-27-98,-21 28 66,21-28-1,-20 0 128,0 0 160,-1-28-96,1 28-128,-20 0 96,0 0 161,-20 0 31,20 28-288,-19-3-160,-1 29-32,20-1-641,0-1-1537,0 1-3651</inkml:trace>
  <inkml:trace contextRef="#ctx0" brushRef="#br1" timeOffset="110806.3377">17547 13778 960,'0'0'801,"0"0"-288,0 0 768,0 0 352,0 0-255,0 0-417,0 0-257,0 0-191,0 0-289,0 0-32,0 0 64,0 0 1,0 0 95,0 0-128,0 0-32,20 0-63,-20 0 127,0 0 64,0-28-160,0 28-32,0 0-32,20 0 33,-20 0-33,0 0 64,20 0 64,-20 0-64,20 0 64,-20 0-31,19-27-97,1 27 32,-20 0-96,20 0-32,-20 0 0,20 0 32,-20 0-32,21 0 0,-3-25 32,-18 25-64,20 0 96,1 0-32,-21-28 0,20 28 0,-20 0 0,0 0 32,0 0-32,0 0-32,0-25 0,0 25 32,0 0-32,0 0 64,0 0-64,0 0 0,0 0-64,0 0 32,0 0-96,0 0-224,0 0-353,0 0-128,0 0-192,0 0-64,0 0-544,0 0-417,-20 25-2947</inkml:trace>
  <inkml:trace contextRef="#ctx0" brushRef="#br1" timeOffset="112710.4455">17646 13750 8039,'0'28'897,"0"-28"-481,0 0 33,0 0 287,0 0-95,20-28-192,-20 28-161,20 0-64,-20 0 256,20 0 1,-20 0-1,21 0-95,-21 0 63,18 0 65,2 0-1,1 0-95,-1-27-65,20 27-64,-1 0-32,1-25 33,19 25-65,1-28-32,19 3-128,1 25 128,19-27-64,-20 0-96,40 1-64,-20 26 128,21-27-128,19 2 32,-21-3 32,22 2 1,-1 0-66,-21-1 33,22 0-64,-1 1 32,-20-1-192,40 27-32,-20-25-160,-1-2-225,22 27 96,-2-28 129,2 3 32,-2 25 191,20-27 226,-38 0 31,-1 27-64,-21-25 0,1 25 0,-19-28-32,19 1-257,0 27 33,1-25 0,-21-2-129,20 1 257,-1-1 128,-19 27 128,21-27 161,-21 1 223,0 26-95,0-27-193,-18 27 32,18-25-96,-20 25-64,0-28-64,-20 28 32,-18-26 193,-1 26 95,-22 0-192,3 0-96,-21-26 0,20 26-448,-20 0-289,-20-27 33,20 27-962,-21 0-2177,21-27-5350</inkml:trace>
  <inkml:trace contextRef="#ctx0" brushRef="#br1" timeOffset="113078.4667">22888 12558 6470,'20'-27'7719,"0"27"-10217,19 0 2241,21 0 994,-1 0 64,0 0-673,22 27-96,-22-27 544,-19 27 546,-1-27-418,-19 26-448,0-26-224,0 27-32,-1 0 97,-19-2-97,-19 28 32,-1-26-32,-20 26-32,-19 26-32,-2-26 31,43 27-63,-3-53-416,21-2-33,0 2-832,0 1-2787</inkml:trace>
  <inkml:trace contextRef="#ctx0" brushRef="#br1" timeOffset="113647.5001">23424 12717 15855,'0'0'-193,"-20"0"386,20 26 63,-20-26-288,0 27 0,-1 0-32,3-1 128,18 28-256,0-29-97,18 2 97,3-1 192,-1 1 32,20-27 32,-1 0 128,1 0 257,-20-27-33,19 1-224,-19-1-160,-20-26-96,0 27-352,0-27 192,-20 26 224,-39 1-96,19-1 64,-19 27 96,-2 0 96,3 27 64,37-1-128,21 1 32,21 0 64,-1-1 33,0-26 95,19 26-128,-19-26-128,20 0 32,-1 0 64,1 0 33,0 0-65,-21-26 96,-19 26-192,0-26-160,-19-1 128,-1 27 0,-20-27 0,-19 27 0,-1 0-32,21 0 64,19 27-96,20 0 64,0 25 32,20-52-96,19 28 0,-19-3-129,20-25-63,-1 27-160,-19-27-929,20 0-2947,-20 26-7334</inkml:trace>
  <inkml:trace contextRef="#ctx0" brushRef="#br1" timeOffset="114476.5467">23305 12690 10794,'20'0'0,"-2"0"-737,3 27 609,-21-27 416,20 0 929,0 0-512,0 0-353,-20 26 353,0-26 448,19 0-320,-19 0-353,0 27-95,0-27-1,0 0-32,0 0 97,0 0-97,-19 0-320,19 0 32,-20 0-64,-20-27 0,1 27-64,-22-26 32,-18-1-32,0-25 0,0 25-96,-20 1 32,-20-1-32,-1 0 31,21-26-95,-41 28 32,2-2-96,-41-26 96,0 25 192,-19-24 64,-21 25-32,21-26-64,-21 1 64,-18 25-64,-2-26 32,1-1-128,0 2-33,0 26-31,-1-28 128,22 1 64,-22 0 0,20 1 32,21-2 0,-21 1 96,41 28-96,0-29 225,-2 1 31,22 26-160,18 1-32,2-1-96,19 2 0,20-2 0,0 0 0,-1 1 64,21-1-32,19 27 0,1-27 128,-2 27-64,43-25-96,-2 25 0,0 0 0,20 0-96,0 0-288,20 0 224,-20 0 128,0 0-96,0 0 32,0 0 96,-20 0 0,-1 0 64,1 25-64,-19-25-128,19 0-961,-20 27-1314,20-27-608,1 0-3587</inkml:trace>
  <inkml:trace contextRef="#ctx0" brushRef="#br1" timeOffset="114786.5654">17190 11021 10505,'20'-26'417,"-20"26"-802,0 0 193,-40 26 641,20-26 31,-39 26-320,0 1-128,-22 0 32,23 25 129,-22-52 223,40 28-192,-19-3-160,39 3-32,0-28 32,0 25 0,20 2 385,20 0 480,0-1-129,39 28-479,-19-2-161,19-26-160,2 28-64,-2-28-833,1 28-1249,-21-29-1634</inkml:trace>
  <inkml:trace contextRef="#ctx0" brushRef="#br1" timeOffset="115356.597">16516 11101 11370,'18'0'833,"-18"26"-1185,-18-26 95,-2 54 674,-1-29 95,1 28-384,0-26-128,2 26-96,-3 1-256,42-2-289,-3-26 33,2 1-33,21-27 609,-3 0 288,23-27 353,-22 1 448,21-1-160,-40-25-96,19 25-321,-39-26-224,20 26-95,-40-26-1,0 28 32,1-3-160,-41 28-32,21-26-64,-21 52-32,21-26-64,-2 28 31,21-3-351,0 3-225,40-3-320,21 2 129,18 0 799,20-27 97,-19-27 257,19 27 415,-20-27 225,-19 2 192,-19-3-288,-1 3 0,-20-3 128,-20 28-321,-1-26-320,-19 26-320,-19 26-96,19 2 128,-19 25-96,39-28-192,0 2-161,20 26 33,0-26-96,40 0-930,0 25-2946</inkml:trace>
  <inkml:trace contextRef="#ctx0" brushRef="#br1" timeOffset="120295.8804">20247 15817 3779,'0'-27'929,"-20"27"416,20-27 65,-20 2 95,20 25-32,-20-27 33,1 27-641,-1 0-385,0 0-320,0 27-160,0-2 0,-19 2-64,19 26 64,0-26-64,20 25 32,0 1 0,0-26-32,40 26 64,-20-53 96,19 26 192,21-26-63,-21-26 31,1 0 128,1-1 33,-23 0-225,3-26-32,-1 28-128,0-29-64,-20 1 32,0 26-224,-20-25-225,0 26 33,-19 26 96,-2 0 191,1 0 1,1 26 64,-1 1 32,0 25-32,1 1 32,39 1-32,0-29-32,20 2-96,-1-1 32,21 1 224,0-27-32,-1 0 224,1-27 64,1 1-63,-2-1-65,-19 2-64,-20-2-96,0 0-32,0-26-64,-20 26-321,-1 27 97,-17 0 96,-3 0 128,1 0 160,1 27 0,19 0-32,0-1 64,20 1-96,0 0 128,20-27 33,20 25-33,-21-25 0,21 0 0,1 0 128,-21-25 193,-2 25-193,3-27-224,-21 27-320,0-27-929,0 27-1282,-21-26-2337</inkml:trace>
  <inkml:trace contextRef="#ctx0" brushRef="#br1" timeOffset="124253.1067">2143 15499 6918,'20'26'128,"-20"-26"-256,20 0 128,-20 0 224,18 0 641,3 0-192,-1 0-289,20-26-128,-21 26 161,21 0 127,0 0-223,-1-26-97,1 26-96,19 0-128,-18 0 0,-3 0 0,3 0 0,18 0 0,-19 26 32,19-26 128,1 0-160,-1 0 32,22 0 64,-2 0 160,0 0-192,0 0 129,20 0 63,-20 0-160,21 26 192,-1-26-96,0 0-95,2 0-1,-22 0 0,20 0-64,0 0 0,21 0 64,-21 0-64,0 0 64,19 0-32,1 0 0,-20 0 64,21 0-96,-1 28 0,1-28-32,-1 0 0,19 0 64,-19 0-32,21 0-32,-2 0 0,-19 0 64,21 0 1,18 0 95,-19-28 32,1 28-32,-2 0-32,1 0-128,-1 0 0,2 0 0,20 0 0,-2 0 0,0 0 32,2 0-64,-2-26 64,1 26 0,20 0 0,-1 0 32,0-26 257,22-1-1,-21 27-64,19-27-32,0 27 33,1-26-65,-1 26-96,-19 0 32,-1 0 32,2 0-32,18 0 32,-40 0-31,21 26-65,-40 1 32,19-27 128,-18 27-64,-41-1-64,0-26-96,-38 26-64,-22-26-256,-19 0-865,-20 28-1570,-20-28-3747</inkml:trace>
</inkml:ink>
</file>

<file path=ppt/ink/ink1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55:39.113"/>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00FF00"/>
    </inkml:brush>
    <inkml:brush xml:id="br2">
      <inkml:brushProperty name="width" value="0.05292" units="cm"/>
      <inkml:brushProperty name="height" value="0.05292" units="cm"/>
      <inkml:brushProperty name="color" value="#FF0000"/>
    </inkml:brush>
  </inkml:definitions>
  <inkml:trace contextRef="#ctx0" brushRef="#br0">7998 2582 11723,'-18'-52'64,"18"26"-64,0 26 704,38-27 193,-17 2-480,37-3 127,3 2 225,-2-2-225,1 28-159,-1 28-97,0-2-128,2 27-32,-23 27 0,-18-1-96,1 1-128,-21 0-96,-21-28 128,1 0 128,2 2 32,-23-27-32,21-27-32,-19 0-64,-1 0-32,0 0-96,1 0 96,19-27 0,0 1-160,20-2 0,0 28-97,20 0 129,20-26 480,-1 26 65,1 26-33,-1-26-192,1 28 0,19-28-96,-18 26 0,-21-26-256,19 27-481,-19-27-1024,-20 25-1634,0 1-2467</inkml:trace>
  <inkml:trace contextRef="#ctx0" brushRef="#br0" timeOffset="260.0149">7601 3590 14285,'79'0'96,"-18"0"64,38 0 257,-20 0 351,41 0-351,-21 0-257,20-26-96,0 26-32,-19-27-32,-21 27 0,0 0-480,-19 0-674,-21-28-511,-19 28-1474,0 0-4997</inkml:trace>
  <inkml:trace contextRef="#ctx0" brushRef="#br0" timeOffset="664.038">7840 3934 9769,'40'0'288,"-1"0"-192,22 27 1057,-23-2-608,3 2-321,-3 26-256,3 1 0,-21-1-673,0 26 193,-20-26-289,-20 0 545,0-1 352,-21-24 352,3-2 33,-23-26-97,22 0-160,-21 0-64,21-26-63,19-2 63,0-24 320,20 26 193,0-1-417,20 27-96,0-27 225,19 27 255,1 0-256,1 0-287,-3 27-1,3-27-321,-3 27-575,3-1-994,-21-26-1377,19 27-4068</inkml:trace>
  <inkml:trace contextRef="#ctx0" brushRef="#br0" timeOffset="1133.0637">8494 3986 13388,'-18'-25'-640,"-2"25"576,-1 25 512,1 2-64,0 1-256,1 24 1,-1 0 255,20 3 0,0 23-63,20-24-257,-1-1-128,21-28-97,1 29-95,-3-54 192,3 26 64,18-26 0,-19-26 0,0 0 32,-1-27 32,-19 26 96,0-26 1,-20-27-65,0 28-192,0-1-289,-20-1-159,0 1 351,-19 26 161,-1 2 32,0-2 129,1 27 351,-1 27-96,-1-2-63,23 2-129,-2 1-128,20-3 160,20 2 32,-2 25-31,23-24-33,-1-1-128,-1-27-32,1 25-256,0-25-257,-1 27-832,1-27-2274,-19 0-6247</inkml:trace>
  <inkml:trace contextRef="#ctx0" brushRef="#br0" timeOffset="1378.0788">9031 4332 11947,'20'106'352,"-20"-27"-96,0-26 1666,0 26-577,0-26-768,0 1-193,0-29 289,0 28-257,0-26-159,-20-27-97,20 27 32,-20-27-192,1 0-160,-21 0-321,20-27-608,-1 0-1569,-17 2-2467</inkml:trace>
  <inkml:trace contextRef="#ctx0" brushRef="#br0" timeOffset="1522.0869">8992 4200 17296,'79'0'192,"-40"0"-320,1-27 320,-20 27-224,0 0-1089,-1 0-1794,-19 0-4356</inkml:trace>
  <inkml:trace contextRef="#ctx0" brushRef="#br0" timeOffset="2229.1275">10341 2741 10826,'0'55'2498,"0"-30"-2466,0 28 449,0 1 704,0 24-609,-20 2-480,20 0 32,0-1-95,20-26-1,0-1 0,0 2-225,0-1-607,-20-26-994,20-2-2114</inkml:trace>
  <inkml:trace contextRef="#ctx0" brushRef="#br0" timeOffset="2424.1385">10004 3669 14669,'-20'53'961,"40"-53"-2402,-1 0 2338,21 0 416,19 0-736,22 0-385,18-26 160,-20-1 32,0 27-255,0-27-226,2 27-479,-22 0-673,-19 0-993,-21 0-2563</inkml:trace>
  <inkml:trace contextRef="#ctx0" brushRef="#br0" timeOffset="2734.1563">10004 4093 13612,'-20'27'-224,"40"-27"352,-1 0 1570,1 0-417,20 0-832,-1 0-65,22 25 128,-23-25-383,3 0-226,-21 28-159,0-1 0,-20-2 160,-20 2 96,0 26 96,0-26 96,-1 26 225,3-28-97,-2 3-224,20-28 0,0 26-96,0-26 0,20 26 0,-2-26-352,23 0-545,-21-26-1185,19 0-3331</inkml:trace>
  <inkml:trace contextRef="#ctx0" brushRef="#br0" timeOffset="3159.1801">10440 4200 14894,'0'78'-545,"0"-51"609,0 0 417,0-1-417,0 1-449,0-2 129,0-25 224,20 0 32,0 0-320,-20-25-449,20-2-32,1-26 353,-21 26 192,18-26 288,-18 28 192,0 25 352,20 0 129,-20 0-257,0 0 321,0 25 0,21 2-353,-21-1-224,20 1-159,-20 0-66,20-1-255,-20-26 96,0 0 160,18 0 160,-18-26-32,21 26-64,-21-27-32,20 0 0,0 1-32,-20 26 160,20 0 577,-1 0 192,1 0-128,-20 26-289,20 1-32,-20 26-159,0-26-161,20-2-64,-20 3-384,0-28-513,0 26-1409,20-26-4068</inkml:trace>
  <inkml:trace contextRef="#ctx0" brushRef="#br0" timeOffset="3780.2161">12167 2848 14669,'40'-27'-224,"-19"2"320,-1 25 705,-20-28-64,-20 28-865,-21 0-289,-18 0 321,-1 28 128,-19-3 0,0 28 0,0-27 64,18 28 96,2-27-127,19-2-1,20-25 64,1 26-96,19 2 288,19-2 321,21 1-193,19 0-160,1-27-127,-1 26-97,2 0-64,-22 0-481,1-26-127,-20 54-353,-20-28 64,-40 26-64,20 2 128,-39-1 673,18-1 640,3-24 289,17-1 0,1-1 0,0 1-193,20-27-31,20 25 351,21-25-351,18 0-161,-1 0-223,23 0-129,-22 0-129,20 0-191,-39 0-1057,1 0-1730,-23 0-3844</inkml:trace>
  <inkml:trace contextRef="#ctx0" brushRef="#br0" timeOffset="4537.2595">11750 4200 11530,'0'25'545,"0"2"608,0-1 865,0 1-1089,20 0-801,-20-1-128,0 1 32,20-2-64,-20 3-352,0-28-641,20 0-1570,-20 0-2978</inkml:trace>
  <inkml:trace contextRef="#ctx0" brushRef="#br0" timeOffset="4709.2694">11790 3986 16912,'20'0'-257,"-20"0"-95,0 0 736,21 0-480,-21 0-1249,18 0-1282,2 0-640,-20 0-2242</inkml:trace>
  <inkml:trace contextRef="#ctx0" brushRef="#br0" timeOffset="4883.2783">11910 4066 1889,'20'27'7880,"-20"-27"-7880,0 0 1729,18 0 962,3 0-1186,-1 0-512,0 0-448,0 0-513,0 0-256,-1 0-769,1 0-1442,-20 0-2401</inkml:trace>
  <inkml:trace contextRef="#ctx0" brushRef="#br0" timeOffset="5034.2869">11930 4225 11723,'0'53'-417,"18"-26"353,3-27 1794,-1 27-513,20-27-737,-1 0-191,1-27-193,-20 27-449,19-27-2401,1 27-5478</inkml:trace>
  <inkml:trace contextRef="#ctx0" brushRef="#br0" timeOffset="5186.2966">12307 4120 13196,'0'53'352,"0"-26"-288,20-2 2050,-20 2-1089,20-1-961,-20 1-576,19-27-321,-19 27-1025,20-27-1953</inkml:trace>
  <inkml:trace contextRef="#ctx0" brushRef="#br0" timeOffset="5756.3293">11651 2185 9769,'20'107'1217,"0"-54"-1089,0 0-32,-20-27 545,0 2-385,20-3-160,-20-25 0,0 0 449,0 0 832,0 0-961,0-25-768,0-3-128,0 2 191,19-2-319,-19-22-33,20 22 481,-20 1 288,20 27 128,-20 0 161,20 0-1,-20 27 129,21-27-321,-21 28-224,18-3-128,-18 0 128,20-25 64,-20 28 0,21-28 32,-21 0 96,20 0-128,-20 0-32,20-28-64,-20 28-32,18-25-32,3 25-96,-1-25 160,0 25 352,0 0-224,0 0 0,-1 0-32,1 25-160,0 0-32,0 3-1281,0-2-2371</inkml:trace>
  <inkml:trace contextRef="#ctx0" brushRef="#br0" timeOffset="7241.4142">12962 2689 8359,'0'-53'6599,"0"53"-6663,-20 0 64,0 26 64,20-26-128,-40 54 128,21-2 160,-1 54 416,0-26 193,0 26-128,20 0-513,0 0-128,0-1 32,20-25 32,0-28-128,19 29-96,1-54-288,0 25-193,19-25-480,-18-27-1185,18 0-2210</inkml:trace>
  <inkml:trace contextRef="#ctx0" brushRef="#br0" timeOffset="7609.4343">13319 2741 14157,'0'55'-64,"0"-3"-321,0 0 578,0 29 287,0 24-320,0 1-32,0 27-32,0-26-31,0-2 159,0-25-192,0-28 32,0-25-32,0-1-64,20 1-256,-20-27 288,20-27 0,-20 1-193,19-28-159,-19 29 64,20-2 224,0 1 64,-20-1 224,20 27 352,1 0 1,-3 27-32,2-27-33,-20 26-320,20 26-192,1-25-192,-21 0-256,20 26-641,-2-26-1057,-18-1-1218,20-26-4323</inkml:trace>
  <inkml:trace contextRef="#ctx0" brushRef="#br0" timeOffset="8006.457">13835 3564 12972,'0'0'64,"-20"0"-673,0 0 1410,1 26-64,-1 1-257,0 25 129,20 1 192,0 1-129,20-2-191,0 1-257,19-26-160,1-1 96,19-26-96,-18 0 32,-3 0-32,3 0 64,-1-53-224,-21 26 32,-19 1-64,0-26-384,-19 25-417,-21-26-1345,-1 26-289,-18 0 1987,19 2 800,-19 25 961,39 25 32,-19 2-384,19 0-96,20 26-161,0-26-31,39-1 159,1 0-159,1 0-289,-3-26-224,23 0-96,-22 0-577,1 0-1697,-20-26-4805</inkml:trace>
  <inkml:trace contextRef="#ctx0" brushRef="#br0" timeOffset="8453.4835">14550 2452 15086,'-20'-28'-128,"20"2"-65,0 26 770,-20 0-609,1 26-224,-1 27 320,0 27 448,-21 25 417,21 1 0,2 54-416,-2-28-225,20 0-224,0-26 64,20 0-160,-2-26-32,23 0-160,-1-27-129,-1-1-319,1-25-481,0-27-545,19 0-1761,-19 0-3684</inkml:trace>
  <inkml:trace contextRef="#ctx0" brushRef="#br0" timeOffset="8635.494">14689 3086 16976,'19'54'-289,"1"-2"353,21-26 385,-3 28-65,3-1-288,-1-1-224,19 3-192,0-3-225,-19-27-704,19 3-1538,-19-1-1152,1-27-4709</inkml:trace>
  <inkml:trace contextRef="#ctx0" brushRef="#br0" timeOffset="8822.5047">15006 3140 15726,'-59'52'-416,"19"-26"480,21 28 769,-21 24-257,-1-24-191,3 26-225,17-27-128,1 0-64,20-1-545,0-25-864,20 0-1762,1-27-2338</inkml:trace>
  <inkml:trace contextRef="#ctx0" brushRef="#br0" timeOffset="9089.5198">15204 2265 13708,'-79'-27'-128,"59"54"321,1 28 1216,-21-5-480,40 32-545,-20-4-64,20 1 33,0 1-257,40-1-64,-20 1-256,19-28-161,1 2-127,-1-27-321,1-27-1761,1 0-3044</inkml:trace>
  <inkml:trace contextRef="#ctx0" brushRef="#br0" timeOffset="9240.5285">15404 2636 15855,'-20'53'-193,"20"-1"225,0-25 64,0 1-480,20-3-1922,-20 2-801,19-27-993</inkml:trace>
  <inkml:trace contextRef="#ctx0" brushRef="#br0" timeOffset="9383.5367">15463 2477 15630,'-20'0'1153,"20"0"-2178,0-25 1154,0 25-322,20 0-3650,-20-28-5927</inkml:trace>
  <inkml:trace contextRef="#ctx0" brushRef="#br0" timeOffset="9594.5488">15603 2320 13068,'0'25'-256,"18"0"1377,2 3 897,1-2-1090,-21 27-447,20-26-97,0 26 33,-2-28-161,3 29-416,-21-1 448,0-1-352,0 3-384,0-3-225,0-26-704,0 0-1218,-21 2-2818</inkml:trace>
  <inkml:trace contextRef="#ctx0" brushRef="#br0" timeOffset="9917.5663">15820 2292 11530,'-19'0'2755,"19"0"-3524,19 28 1762,-19 22 385,20-22-642,0 26-255,0-2 127,19 26 1,-19 2-161,0 26-352,0-26-32,1 26 65,-21 0-97,0-26 32,0 25-385,-21-25 578,1-28-321,0 3-193,0-3-287,-19 1-898,-1-26-1248,20-1-3876</inkml:trace>
  <inkml:trace contextRef="#ctx0" brushRef="#br0" timeOffset="10264.5864">16475 3140 18033,'0'26'-673,"21"-26"545,17 0 897,3 0-449,-1 0-256,19 0-96,-19 0-513,-1 0-1024,1 0-1986,-20-26-9128</inkml:trace>
  <inkml:trace contextRef="#ctx0" brushRef="#br0" timeOffset="10855.6208">17269 3113 10634,'0'27'1665,"0"-1"-1857,0 0 512,0 27 449,0-26-673,0 26-192,20-28-320,1 2 352,-1 0 128,18 1 96,-17-28-64,19 0 64,-1-28-96,-19 1-128,0 0 64,0 2 96,-20-2-96,0-26-32,0 26 64,0 1-32,0 26 0,0 0-320,0 26 192,19 1 288,-19 26-96,0 26 64,20 1 32,-20 0 0,20 0-160,0-28 64,-20 28 0,0-1 161,0-26 319,0-26 353,-20 26 128,0-28-128,-19 2-385,-1-27-223,0 28-225,1-56-321,-2 28-319,3-52-449,-3 25-1281,21-53-1954,0 2-5061</inkml:trace>
  <inkml:trace contextRef="#ctx0" brushRef="#br0" timeOffset="11115.6358">17806 2320 13773,'-20'50'96,"-1"4"416,1-1 1186,2 27-641,18-28-673,-21 28-256,21-1 64,21 1-31,-3-28 63,2 2-256,1-2-289,19 2-351,-1-54-481,1 26-1250,-20-26-2657</inkml:trace>
  <inkml:trace contextRef="#ctx0" brushRef="#br0" timeOffset="11274.6449">17984 2716 14157,'0'25'160,"0"30"-64,0-30 160,20 2-224,0-1-672,0 0-1026,-1-26 161,1 28-257,0-28-3427</inkml:trace>
  <inkml:trace contextRef="#ctx0" brushRef="#br0" timeOffset="11410.6527">18083 2530 15534,'-20'0'-961,"20"-26"897,20 26 449,-20 0-2275,0 0-6534</inkml:trace>
  <inkml:trace contextRef="#ctx0" brushRef="#br0" timeOffset="11628.6648">18261 2477 12748,'21'27'256,"-1"-27"2242,0 53-736,0-28-897,-1 29-673,-19-28-32,0 28-160,20-2 96,-20 1-64,0-26-192,0-1-64,-20 0-289,20 2-672,0-28-1153,0 26-2979</inkml:trace>
  <inkml:trace contextRef="#ctx0" brushRef="#br0" timeOffset="11995.6854">18480 2370 10922,'0'0'1794,"0"0"-1987,20 28 2211,0-2-480,19 27-609,-19 0-193,21 26 129,-1 1-320,-21-1-257,21 27-64,0 1-64,-21-2-192,1 1 96,0-26 0,-20-2-160,0 4-128,0-5-64,-20-22 32,0-2-33,1-28 97,-1 29-64,0-28-96,0-26-449,0 27-673,1-54-1504,19 27-3364</inkml:trace>
  <inkml:trace contextRef="#ctx0" brushRef="#br0" timeOffset="12399.7093">18818 2238 16239,'20'-26'-352,"0"26"928,-1-27 994,21 27-1154,1 0 0,-3 0 65,3 0-257,-3 27-320,-17-1 352,-1 1-288,-20 0 32,0 1-160,0 22 224,-20-22-128,20-2 128,-21 2 32,21-28-192,0 25 224,0-25-128,0 27 64,21-27 225,-1 0-97,0 26-96,19-26 0,-19 0-384,20 27-257,-20-27-960,19 25-1026,-19-25-2433</inkml:trace>
  <inkml:trace contextRef="#ctx0" brushRef="#br0" timeOffset="14672.8392">5338 6557 13036,'-19'27'448,"19"-27"-159,0 0 383,19 0 930,-19 0-481,20 0-577,20 26 97,-20-26-129,19 0-255,2 0-225,-1 0-353,-22-26-319,23 26-738,-21 0-1088,-20 0-2755</inkml:trace>
  <inkml:trace contextRef="#ctx0" brushRef="#br0" timeOffset="14837.8487">5378 6850 12203,'0'52'609,"20"-52"-481,0 0 96,1 0 705,17 0-96,-17 0-641,19 0-448,-22 0-545,23 0-1153,-21 0-2947</inkml:trace>
  <inkml:trace contextRef="#ctx0" brushRef="#br0" timeOffset="15464.8845">6808 5657 12299,'0'-28'385,"20"28"-450,0 0 354,19 0 31,21 0 128,-1 0-159,1 28-193,-21 25-96,22-26 0,-23 52-32,3-26-385,-21 26-768,-20 1-480,0-27 992,-20 0 417,0-27 224,-21 0 96,-18 2-96,19-28-96,-19 0-161,19 0 353,1-28 289,-1 28 255,20-26 129,20 0 160,20 26-801,0-28 160,19 28 129,21 0-97,-20 0-192,19 0-32,0 0-160,-18 28-224,17-28-545,-17 0-833,-21 0-832,0 26-2755</inkml:trace>
  <inkml:trace contextRef="#ctx0" brushRef="#br0" timeOffset="15760.9014">6470 6637 10057,'-59'27'2659,"39"-27"-2211,20 0-160,20 0 545,20 0 576,-1 0-1120,40 0-161,1 0-32,20-27 64,17 27 64,-17-27-64,19 27 1,21-26 95,-41 26-160,20-27-96,-40 27-32,0 0-449,-38 0-319,-3 0-802,-38 0-1473,0 27-736</inkml:trace>
  <inkml:trace contextRef="#ctx0" brushRef="#br0" timeOffset="16128.9225">6530 7009 12203,'-20'25'993,"40"-25"-2114,0 27 1249,19-2 288,-19 3-31,39 24-321,-19 2-128,-20-1-289,1-1 193,-3 1 96,-18 1-128,0-1 160,-39 0 0,19-27 128,-20 0 32,21-26-160,-21 0 96,0-26-96,21 0 32,-1-2 32,20-24-160,20 26 32,-1-1 160,21 0 192,0 27 33,-1 0-129,1 0-160,-1 0 0,2 27-224,-21 0-577,18-27-833,3 26-576,-21-26-1698</inkml:trace>
  <inkml:trace contextRef="#ctx0" brushRef="#br0" timeOffset="16568.9477">7204 7114 12523,'-38'0'481,"18"0"-769,-1 27 288,1-2 320,-19 29 160,19-28-320,20 28-63,0-2 95,20 1 128,-1 0-224,21-26 64,1 26-32,-3-53 97,3 26 127,-3-26 32,23-26-127,-22-2-97,-19 3-160,20-28-64,-40-1 64,0 1 128,0 1-320,-20-1-129,-20-1 65,1 29 64,-22-2 32,3-1 32,17 28 224,3 0 96,-3 28-32,21-1 160,1-2-31,19 29-97,19-28 64,1 1 0,21 0-128,-3-2 0,23-25-128,-2 27-128,1-27-32,-21 0-641,21 0-800,-21 0-1954,-19-27-6343</inkml:trace>
  <inkml:trace contextRef="#ctx0" brushRef="#br0" timeOffset="16762.9588">7701 7432 10217,'20'106'320,"0"-26"-287,-20-28 63,20 28 64,-20-28-96,0-25 0,0 26 609,0-26 704,0 0-801,-20-27-672,0 0-961,0 0-1313,-19-27-3107</inkml:trace>
  <inkml:trace contextRef="#ctx0" brushRef="#br0" timeOffset="16901.9668">7701 7166 14477,'60'-25'-897,"-21"-2"-160,-39 27-1825,20 0-5799</inkml:trace>
  <inkml:trace contextRef="#ctx0" brushRef="#br0" timeOffset="18004.0298">8893 5974 10537,'0'0'2595,"0"0"-2627,0 0 320,18 27 1186,-18 0-514,0 26-383,0 0-225,21 27-63,-21-28-193,20 0-64,-20 28-224,20-53-161,0 26-319,-1-26-802,-19 0-1216,0-2-1026</inkml:trace>
  <inkml:trace contextRef="#ctx0" brushRef="#br0" timeOffset="18228.0426">8634 6637 12395,'-40'27'2050,"21"-27"-1954,19 0 385,19 0 416,1 0 352,20 0-545,19-27-287,22 27-1,-2-27 129,20 1-193,-20 26-128,20-27-160,0 27-64,-20 0 0,0 0-416,-18 0-321,-21 0-256,-21 0-768,1 0-1795,-20 0-4003</inkml:trace>
  <inkml:trace contextRef="#ctx0" brushRef="#br0" timeOffset="18552.0611">8674 7114 12940,'-20'0'96,"40"0"-416,0 0 1665,19 27-256,-19-27-705,21 0-288,-3 0-32,3 0-128,-3 25-128,-38-25-192,21 27-97,-21 0 385,0-1 288,-21 28 289,3-29 288,-2 2 191,20-1-383,-21 1-289,21 0-160,0-27 33,21 0-161,-1 26 64,-2-26-449,3 0-287,19 0-513,-20 0-897,19-26-2755</inkml:trace>
  <inkml:trace contextRef="#ctx0" brushRef="#br0" timeOffset="19028.0884">9190 7220 11082,'19'80'192,"1"-55"-192,-20 2 865,0 26 64,0-26-865,0-1 0,0-26 32,0 0 320,20 0-63,-20 0-449,20-26-64,-20-1 31,21 0-31,-21-26 32,18 28 0,-18-2 32,20 0 96,-20 27 128,21 0 64,-21 0 161,20 27 31,-20-27-128,20 27-192,-20-2 64,18 2-64,-18-1-32,0-26-32,21 27-96,-21-27-192,0 0 0,20-27-193,-20 1-447,20-1-322,0 2 386,0 25 639,19-27 610,-19 27 1312,0 0 1,0 0-577,-1 0 32,1 27-128,0-2-513,-20 2-223,21-1-129,-1 1 64,-2 0-96,-18-1-224,0 1-512,0-2-642,0-25-1953,0 0-5541</inkml:trace>
  <inkml:trace contextRef="#ctx0" brushRef="#br0" timeOffset="19851.1345">11294 5896 7046,'79'-27'2595,"-59"27"-2019,1-27 1346,-1 27 128,-20 0-1025,0 0-384,0 27 63,-20-27-384,-21 27 1,-18-2-321,-20 2 32,-1-1-32,1 1 0,-21 0 32,21-27 0,-20 26-32,0-26 64,38 0 32,-18 27 256,59-27-127,2 0-257,-3 25 0,42-25-1,-3 28 194,23-28-33,17 26-128,23-26 0,-2 0 0,0 26 64,-20-26-96,22 0 64,-43 28-96,3-28-225,-41 26-95,0 0 320,-20 26 0,-21 3 0,-18-3 64,19 1 96,-19 1 0,0 24 64,19-24 129,20-28-65,0 1-64,40 25 96,0-25 0,20-27 1,-1 26-97,40-26-64,-18 0-64,-3-26 0,22 26-64,-20 0-352,-20-27-770,-21 27-1824,1 0-4614</inkml:trace>
  <inkml:trace contextRef="#ctx0" brushRef="#br0" timeOffset="20146.1512">10818 7246 13484,'0'27'2114,"0"25"-2082,0-25 225,0 26 768,0-26-641,19 26-448,-19-28-96,20 3-321,0-2-640,0-26-1121,-20-26-4036</inkml:trace>
  <inkml:trace contextRef="#ctx0" brushRef="#br0" timeOffset="20291.1604">10778 7141 15374,'20'0'352,"0"0"-1537,-20 0 1121,39 0-1345,-19 0-3300</inkml:trace>
  <inkml:trace contextRef="#ctx0" brushRef="#br0" timeOffset="20471.1699">10956 7300 14029,'20'25'512,"1"-25"-384,-1 0 929,-2-25-128,23 25-705,-1 0-512,-21-27-481,1 27-672,0 0-2755</inkml:trace>
  <inkml:trace contextRef="#ctx0" brushRef="#br0" timeOffset="20623.1788">11035 7405 12139,'0'53'2082,"0"-53"-2691,20 27 866,21-27 768,-2 0-513,1 0-480,20 0-320,-21-27-609,1 27-1890,-1-26-6950</inkml:trace>
  <inkml:trace contextRef="#ctx0" brushRef="#br0" timeOffset="20767.1878">11452 7352 13805,'21'26'128,"-21"-26"128,20 27 1249,0 0-1312,-20-1-1443,20 1-2561,-1-27-3460</inkml:trace>
  <inkml:trace contextRef="#ctx0" brushRef="#br0" timeOffset="21315.2188">10818 5338 14285,'-20'0'2178,"20"27"-2819,0-27 385,20 52 160,-20-24 64,19 24-416,-19 0-65,0 3-31,20-2 255,-20-28-447,0-25-610,0 0-63,0 0 993,0-25 256,0-3 160,0 3 192,0-2 0,20-1 128,-20 3 129,20 25 287,-20-27-127,20 27-225,-20 0-192,19 0-95,1 0-65,-20 27-64,20-27-257,1 25-319,-1-25 63,-20 0 193,18 0 352,-18-25 32,20 25 64,-20-27 256,21 0 321,-1 27 672,0 0 1,-1 0-418,1 0-511,-20 27-65,20-27-96,0 27-31,0-2-225,0 3 32,-1-1-289,1-27-800,-20 25-1921,0-25-2884</inkml:trace>
  <inkml:trace contextRef="#ctx0" brushRef="#br0" timeOffset="21834.2489">12128 5737 10249,'0'-27'353,"0"27"95,0 0 1218,0 0-1218,-20 52 289,0 2 192,0 26 160,1-2-64,-1 29-513,0-2-32,0 2-319,20-2-65,0-25 0,0 26-128,20-26 0,20-27-289,-21-1-287,21-25-705,0 27-1506,-1-54-3491</inkml:trace>
  <inkml:trace contextRef="#ctx0" brushRef="#br0" timeOffset="22280.2744">12624 6134 16047,'0'-28'288,"-20"28"-1569,0-25 1089,0 50 192,1 3-193,-21-2-31,20 54 256,20-2 256,0 2 1,0 0-161,20 26 0,0-26-192,19-27 64,1-1-96,19-25 96,-19-1 32,19-26 32,2 0 128,-21-26-64,-1-28 32,1 29 33,-20-28-1,-20-1-128,0 1-192,-40-26-289,20 26-832,-39-26-545,-1 26 1154,1 26 640,-2 1 704,22 26 514,-1 0-129,1 26-385,19 1-255,0 26-1,20-1-128,20-25 65,0 26-161,39 1-288,0-2-288,2-26-898,-2 1-1792,1 0-3845</inkml:trace>
  <inkml:trace contextRef="#ctx0" brushRef="#br0" timeOffset="22541.2893">13141 6690 15342,'0'52'-512,"-20"-25"223,-1 0 1218,21-1-641,0 2-320,21-2 32,-21 0-64,20-26 128,18 26-96,-17-26-192,-1-26-32,0 26 192,0-26 128,-20 0 64,0-2 128,-20 2 33,0-1-129,0 27-160,-19-27 0,-1 27-160,19 0-705,1 0-3555</inkml:trace>
  <inkml:trace contextRef="#ctx0" brushRef="#br0" timeOffset="22931.3105">13558 6505 14894,'0'0'-353,"18"0"866,2 0 1345,21 0-801,-1 0-449,19-27-224,-19 27-255,-1 0-354,1-28-511,-1 28-1186,-19 0-2146,-20 0-2722</inkml:trace>
  <inkml:trace contextRef="#ctx0" brushRef="#br0" timeOffset="23089.3207">13776 6318 13132,'19'107'769,"-19"-54"-193,0 26 1250,20-26-769,-20 27-897,0-28-704,20 2-1442,0-28-1730</inkml:trace>
  <inkml:trace contextRef="#ctx0" brushRef="#br0" timeOffset="23730.3571">14669 5948 6438,'-60'-27'8424,"21"27"-8424,-1 0 0,1 27 96,-1-1 96,-1 1-192,3 53 0,18-27 64,-1 27-32,21-28 192,0 28-128,21-1-32,17 1-32,3-28-64,19-25 64,-1 26 0,20-53 96,0 0 33,-18 0 255,18-53-224,-20 26-32,-19-25-32,-20-3 1,0-22-1,-1 22-32,-38-23-32,-1-2-32,-20 26 0,-19-24-96,-2 51 64,-18 0 128,20 1 0,-20 52 64,19 1 33,21 0-129,19 26-64,0 0-32,40-27-64,0 28 320,39-28-224,0 0 32,1 1-64,-1-2-192,20-25-289,-18 28-287,-2-28-1122,1 0-2594</inkml:trace>
  <inkml:trace contextRef="#ctx0" brushRef="#br0" timeOffset="23955.3701">15305 6425 15438,'19'53'449,"-19"1"-225,0-2 1153,20 1-1121,-20 0-320,0-26-256,0 25-96,20-25-129,-20-1-928,20-26-1794,-20 0-3524</inkml:trace>
  <inkml:trace contextRef="#ctx0" brushRef="#br0" timeOffset="24417.3966">15919 6134 13292,'0'0'1249,"0"0"-1505,0 26 1409,20 0 128,0 2-576,21 24-289,-3 0 65,3-24-129,-1 24-256,19-25-160,-19 26-320,-1-26-417,-19 0-448,20-27-673,-21 25-1409,-19-25-4356</inkml:trace>
  <inkml:trace contextRef="#ctx0" brushRef="#br0" timeOffset="24633.4089">16257 6028 10089,'-20'53'5573,"1"-28"-5573,-21 29 449,-1 0 896,3 25-929,-3 1-352,1-28-128,22 1-288,18 1-192,0-2-642,18-26-543,22-26-705,1 0-1282</inkml:trace>
  <inkml:trace contextRef="#ctx0" brushRef="#br0" timeOffset="24864.4222">16516 5445 15822,'-41'25'-192,"21"2"320,0 25 1282,20 3-449,-18-2-609,18 0-160,0 26-64,0-26-64,18 1-128,2-29-576,21 28-834,-3-26-1344,3-27-1987</inkml:trace>
  <inkml:trace contextRef="#ctx0" brushRef="#br0" timeOffset="25023.4313">16714 5682 16912,'0'55'-257,"0"-55"-95,0 25 800,19 2-159,-19 0-642,0-1-1376,20 1-834,0-27 481,0 0-4068</inkml:trace>
  <inkml:trace contextRef="#ctx0" brushRef="#br0" timeOffset="25151.4386">16753 5549 11851,'-20'-25'1057,"1"25"-4741,19 0 609</inkml:trace>
  <inkml:trace contextRef="#ctx0" brushRef="#br0" timeOffset="25369.4511">16852 5392 15310,'0'25'897,"20"-25"-32,1 28 1377,19-3-609,-22 2-704,23 0-737,-1 26-192,-21-1 0,1 1 32,0 2-160,0-3-416,-20 1-129,0-26-448,0 25-384,0-25-1314,-20-1-3299</inkml:trace>
  <inkml:trace contextRef="#ctx0" brushRef="#br0" timeOffset="25744.4724">17330 6214 19986,'0'26'-544,"18"-26"576,2 0 288,1 0-64,19 0-448,-1 0-1025,21 0-352,-21 0 255,21 0-1921,-1 0-6246</inkml:trace>
  <inkml:trace contextRef="#ctx0" brushRef="#br0" timeOffset="26212.4991">18123 6054 8263,'-20'0'5958,"20"0"-6310,-20 0 832,0 0-160,20 27-127,-19 26-161,19-1 32,0 2-32,19-1-96,1 0-97,20-26-31,-19-2 128,17-25 128,3 27 96,-3-27-128,3-27 33,-21 2-33,19-2 64,-39-1 0,20-24 32,-20 26-96,0 0-128,0-2-32,0 28 0,-20-26 31,20 26-287,0 26 256,0 2 224,20 24-64,0 28 64,0-28-96,0 28 0,-1-26 0,1 24 0,0-24-32,-20-1 128,0-1 225,-20 1 319,-19-25 257,-1 24 64,0-26-352,-19-26-289,18 26-160,-17-26-64,17-26-384,2 0-385,-1 0-320,20-28-1089,20 1-2178,-19-26-4644</inkml:trace>
  <inkml:trace contextRef="#ctx0" brushRef="#br0" timeOffset="26458.5131">18699 5338 15310,'-39'27'128,"39"0"160,-20 26 1122,0-1-481,20 0-481,-21 28-192,21-27-160,21 27 65,-1-26 31,19-1-320,-19-26-289,20 25-512,-20-52-320,-1 26-1505,21-26-2179</inkml:trace>
  <inkml:trace contextRef="#ctx0" brushRef="#br0" timeOffset="26617.5224">18897 5629 14029,'0'28'160,"20"-28"-96,-20 25 448,0 30-319,20-30-289,-20 2-1058,21 0-287,-3-1 224,2 1-1153,0-27-6182</inkml:trace>
  <inkml:trace contextRef="#ctx0" brushRef="#br0" timeOffset="26745.5298">18917 5524 12395,'-20'-27'-448,"20"27"-577,0-27 1057,0 27-1217,20-25-4228</inkml:trace>
  <inkml:trace contextRef="#ctx0" brushRef="#br0" timeOffset="26956.5419">19116 5417 9352,'40'53'385,"-21"-26"1889,1 0-96,20 26-833,-20-1-832,-1-24-449,-19 25 32,20-26-64,-20 25-128,0-25-513,-20-1-416,20 1-800,-19-27-1955</inkml:trace>
  <inkml:trace contextRef="#ctx0" brushRef="#br0" timeOffset="27359.5649">19373 5392 12940,'0'0'64,"0"0"-320,0 25 1729,0 3-64,20 24-448,0 0-256,21 28 96,-21 1 192,19-2-321,-19 28-351,20-29 127,-21 2-256,1 26 0,0-26-192,-20 26 64,0-27 0,0-26-32,0 1-224,0-2-160,-20-26 128,0 28-225,1-54-95,-1 26-289,0-26-96,0 27-640,-1-27-1634,21-27-1378</inkml:trace>
  <inkml:trace contextRef="#ctx0" brushRef="#br0" timeOffset="27836.5921">19711 5258 13708,'-20'-25'-64,"20"25"993,20 0 737,0 0-1122,0 0-448,19 25 65,1-25 63,-19 27-128,17 0-32,-18 26-128,1-26 64,-21 26 0,0-28 64,-21 29 64,21-54 0,-20 25 257,20 3 31,0-28-32,0 0-191,0 0-1,20 0 0,21 0-128,-2 0-320,1 0-353,0 27-1024,-21-27-2788,1 0-8165</inkml:trace>
  <inkml:trace contextRef="#ctx0" brushRef="#br0" timeOffset="33129.8948">5001 13314 4452,'-20'-28'160,"0"28"192,20 0 161,0 0 1056,0 0 225,0 0 0,0 0-385,0 0-512,0 0-225,0 0-255,0 0 63,20 0-191,0 0-193,1 0 64,17 0 96,3 28 64,18-28-288,1 0 32,19 0 65,0 0-33,20 0-64,1 26 32,-1-26-64,0 0 32,20 0-128,1 0 160,-1 0-160,19 0-289,-18 0 257,19 26 128,-20-26-192,40 0 160,-20 0 32,19 0 32,2-26-32,-2 26 96,0 0-64,-18-26 32,-1 26-64,-19 0 96,-21 0 0,19 0-64,-19 26 0,-19-26-96,0 0-64,-1 0-224,-39 0-833,-1 0-161,-39 0 97,0 0 128,0 0-897,-20 0-5989</inkml:trace>
  <inkml:trace contextRef="#ctx0" brushRef="#br0" timeOffset="34219.9573">5080 16096 8327,'-20'26'1250,"20"-26"-1122,0 0 288,0 0 609,0 0-192,0 0-225,0 0-191,20 0-65,-20 0 0,21 0 129,-1-26-161,19 26-96,1 0-159,-1 0-33,21 0-32,-1 0 0,1 0-65,-1 0 65,20 0 0,2 0 0,-2 0-32,0 0-160,0 26 288,20-26-96,1 0 32,19 26 0,0-26 0,1 0 0,-1 0 33,19-26 63,2 26-32,-21 0 96,19 0 0,2-26 0,18 26-160,-39 0 0,21 0-64,-2-27 0,1 27 32,-19 0-96,19-27-96,-21 27 160,-19 0-64,-18 0 64,-2 0-481,-20 0-63,-39 27-129,20-27-384,-40 27-640,0-1-1250,0 0-3139</inkml:trace>
  <inkml:trace contextRef="#ctx0" brushRef="#br0" timeOffset="37177.1253">11055 11088 6790,'21'-79'192,"-1"79"417,-20-27 704,0 27 513,0 0-577,0 0-544,0 27 319,0 25 1,0 28-224,-20 0-416,20-1-225,0 1-128,-21-2 32,21 2-32,21-26-32,-21-2-320,20 1-321,0 0-800,-1-26-1378,-19-27-3715</inkml:trace>
  <inkml:trace contextRef="#ctx0" brushRef="#br0" timeOffset="37408.1388">10620 11936 9320,'-20'25'2851,"20"-25"-2883,38 28 128,3-28 929,18 0 192,21 0-320,19 0-416,1-28-65,-1 28 96,20 0 33,-19 0-161,-21-25-384,0 25-128,-20 0-96,-19 0-737,-20 0-1730,-20 0-3554</inkml:trace>
  <inkml:trace contextRef="#ctx0" brushRef="#br0" timeOffset="37898.1666">11076 12360 9192,'-21'105'3395,"21"-52"-3202,-20 27-257,2 0 64,18 0 96,-20-28 0,-1 0 160,1-24-32,20-1 513,0-27 192,0-27-641,0-1-384,0-24 32,0 0-32,20-28-192,1 27-65,-1 0 161,-2 26 192,2 0 160,21 2 192,-21 25 65,-1 25-225,1 2 64,0 0-224,0-1 32,-20 28-64,0-28-32,20 0 32,-20-26-64,0 26-128,0-26 0,20 0 96,-20-26-96,19 0 64,1 26 96,0-26-1,0-1 33,1 0 97,17 27 447,-18 0 449,21 27 64,-23 0-480,3-1-161,-1 26-160,-20 2-192,20-28 32,-20 26-192,20-24-192,-20-1-385,0-27-864,19 25-2115,-19-25-2850</inkml:trace>
  <inkml:trace contextRef="#ctx0" brushRef="#br0" timeOffset="38569.2051">13141 11538 12619,'119'-80'321,"-60"27"-225,0 28 128,-39 25 481,-20-27 256,-20 27-641,-19 27-192,-40-2-64,-2 28 0,2-26-32,-20 26-32,0 1-32,0-2-32,-1 1 32,21 0 32,19-26-32,21-2 96,19-25 32,20 27 32,0 1 353,40-3 63,19 2-448,20 25 65,21-24-65,-1-1-32,0-27-32,-18 26-64,-2 1-96,-20-2-193,-39-25-576,-20 28 609,0-2 320,-41 0-160,-17 1-32,-1 0 384,-2-1 417,2 26 95,39-25-63,-20-27-321,40 27-31,20-1-1,20 1 64,-1-27-288,42 0 33,-22 0-65,20 0-353,-19-27-479,-21 27-930,1 0-2082,-40 0-7366</inkml:trace>
  <inkml:trace contextRef="#ctx0" brushRef="#br0" timeOffset="38800.2188">12683 13076 12235,'0'105'705,"0"-78"-481,20 26-64,-20-28-96,0 3-64,0-2-384,0-26-1122,0 0-512,0 0-1120</inkml:trace>
  <inkml:trace contextRef="#ctx0" brushRef="#br0" timeOffset="38966.2277">12724 12837 13612,'20'0'0,"-2"0"-768,23 0 608,-1 0 192,-1 0-289,-19 0-2241,20-27-7462</inkml:trace>
  <inkml:trace contextRef="#ctx0" brushRef="#br0" timeOffset="39125.2368">12922 12969 11530,'20'27'609,"0"-27"-481,-1 0 929,1 0-96,0-27-705,21 27-704,-23 0-2018,2 0-1122</inkml:trace>
  <inkml:trace contextRef="#ctx0" brushRef="#br0" timeOffset="39269.2451">12962 13101 12139,'-20'53'609,"20"-26"-641,20-27 1024,-1 0 898,21 27-929,1-27-737,-3 0-288,23-27-224,-2 27-897,0-27-3524</inkml:trace>
  <inkml:trace contextRef="#ctx0" brushRef="#br0" timeOffset="39428.2548">13497 12996 13965,'20'53'160,"-20"-26"96,0-2 929,21 3-704,-21-28-866,20 25-1569,-2-25-1217,2 0-1441</inkml:trace>
  <inkml:trace contextRef="#ctx0" brushRef="#br0" timeOffset="40148.2953">12803 10956 8071,'40'0'1313,"-40"26"-544,20-26 320,-20 27-160,0 25-481,0-25-319,0 26-65,0-26-64,0-2 192,0 3 0,0-28-96,-20 25 64,20-50 64,0 25-192,0-28 1,0 3-33,0-2 32,0-26-64,20 26-1,-1-25-223,1 25 96,0 1 160,0 26 64,0 0 96,-1 0-64,-19 26-128,0 1-32,20-2-128,-20 2-320,0 0-193,0-1 128,20-26 353,-20 0 192,0 0 64,0 0-64,0-26-64,0-1 96,20 0 32,-20 2 0,21-2 96,-3 1 449,-18 26 288,41 0-33,-21 0-95,0 0-192,-2 26 31,3 1-352,-1-2-128,0 29-192,-20-28-865,20 1-1729,-20 25-2371</inkml:trace>
  <inkml:trace contextRef="#ctx0" brushRef="#br0" timeOffset="41547.3764">14212 11326 8584,'0'0'608,"-20"27"-63,1 0 800,-1 51 673,0 2-192,-20 26-641,21 27-417,19-28-511,-20 2-193,40-2 0,-1 2-32,1-27 0,20-28-609,-1 1-127,21-26-321,-1 0-609,-18-27-736,-3 0-4004</inkml:trace>
  <inkml:trace contextRef="#ctx0" brushRef="#br0" timeOffset="41915.3968">14550 11326 13036,'20'132'64,"0"-52"-64,-20 26 96,19 0 64,-19 26-64,0 2-64,0-28 32,0 26 0,0-53 65,0-26-97,20 1 64,-20-29-64,0 3 32,0-28 160,20-28-256,-20-24-160,0-1-161,0-1-447,20 2-546,0-1 994,-1 26 384,1 1 192,0 26 449,21 0 512,-23 53-256,2-26-96,1 26-161,-1-1-255,-20 1-321,20 1-96,-1-1-513,1-1-832,0 1-1954,0-26-2851</inkml:trace>
  <inkml:trace contextRef="#ctx0" brushRef="#br0" timeOffset="42305.4198">15244 12306 13708,'-40'0'-384,"22"0"64,-3 54 416,1-28 288,20 28 33,0-1-193,20-1 32,1 1-96,17-26 161,3 26-225,18-53-96,-19 26-32,0-26 64,-1-26-32,1 0 0,-40-1 32,0 0-64,0-26-257,-20 26-319,-20-26-834,1 28-543,-21-2 1120,21 0 929,-2 27 1089,1 0 32,1 27-96,39 0-64,-20-2-160,40 3-128,1-28-129,17 25-320,3 2-95,18-27-161,-19 0-609,19 0-992,-19 0-3460</inkml:trace>
  <inkml:trace contextRef="#ctx0" brushRef="#br0" timeOffset="42766.4461">15979 11326 10602,'-20'-26'640,"0"26"-608,0 26 833,1 28 480,-1-1-384,0 52 0,0-25 256,0 26-352,20 27-320,0-29-225,0 4-256,0-29 0,20 27-96,0-54-128,20 28-385,-1-26-127,1-29-578,-1 3-639,1-3-1026,1-25-3075</inkml:trace>
  <inkml:trace contextRef="#ctx0" brushRef="#br0" timeOffset="42948.4565">16158 11936 14317,'20'25'192,"20"3"-32,-21 25 801,21-1 545,0 2-770,-1-1-511,22-26-225,-23 26-385,23-28-223,-22 2-866,1 0-1633,-20-27-1633</inkml:trace>
  <inkml:trace contextRef="#ctx0" brushRef="#br0" timeOffset="43142.4668">16516 11882 12619,'-61'54'1282,"41"-1"-1090,2 0 352,-23 27 1058,1-28-289,21 28-961,-1-1-640,0-26-32,20-26-225,0 0-480,0-2-1057,20-25-1985,0 0-4742</inkml:trace>
  <inkml:trace contextRef="#ctx0" brushRef="#br0" timeOffset="43388.4815">16694 11246 15118,'-40'54'512,"40"-28"-512,-20 1 289,1 25 960,19 1-416,-20 1-417,20-1-256,0 26-64,0-26 64,39 27-128,-19-28-320,20-24-385,19-3-95,-19 2-321,-1-27-1025,1 0-2050</inkml:trace>
  <inkml:trace contextRef="#ctx0" brushRef="#br0" timeOffset="43553.4902">16933 11512 12812,'0'80'929,"-20"-54"-962,20 26 482,0-25 256,0 0-577,20 26-481,-2-53-704,-18 25-416,21-25-1250,-1 0-5701</inkml:trace>
  <inkml:trace contextRef="#ctx0" brushRef="#br0" timeOffset="43698.4988">16933 11380 14862,'-20'-27'768,"20"27"-1248,0 0 288,0 0-385,20 0-1665,-20 27-3331</inkml:trace>
  <inkml:trace contextRef="#ctx0" brushRef="#br0" timeOffset="43899.5109">17071 11273 11434,'0'27'705,"20"-27"-545,0 26 1794,0 28-449,-1-29-351,1 28-514,0-26-448,0 26 33,0 1-161,-20-2-96,0-26-417,0 28-512,-20-28-576,20 26-1442,-20-52-2530</inkml:trace>
  <inkml:trace contextRef="#ctx0" brushRef="#br0" timeOffset="44166.5262">17230 11193 9673,'19'28'1153,"1"-3"-865,0 29 2050,1-1-224,-1 27-608,18-1-674,-17 27-415,-1 0-65,0-1 1,-20-25-161,0 27-192,-20-1-64,0-27-32,-1 1-97,1-28-287,2 1-65,-2-26-416,-1 0-992,21-27-3621</inkml:trace>
  <inkml:trace contextRef="#ctx0" brushRef="#br0" timeOffset="44332.5348">17646 12069 7110,'99'-27'8552,"-38"1"-7943,-2 26 448,-19 0-513,-20 0-704,0 0-769,-20 0-3427</inkml:trace>
  <inkml:trace contextRef="#ctx0" brushRef="#br0" timeOffset="44966.572">18223 11802 14381,'38'0'96,"-38"0"-897,21 0 705,-21 27 353,0 26-1,20-26-192,-20 25-32,20 3 128,0-29 192,-1 26-223,1-24-129,20-28 64,-20 0 192,19 0-64,-19 0 96,0-53 65,1 26-65,-3 1-160,-18-29-128,0 3-128,0 25-224,0 2-321,0-3-96,0 28-416,0 28 865,0 24 288,20 0 96,-20 3 96,20 23 160,-20 2-96,21 0 33,-1-1 287,0 1-255,-20-28 415,0 28-287,-20-27 287,0-26 65,-21 26 160,21-27-289,-39-26-255,19 0-289,1 0 0,-21 0-320,21-52-257,-1 25-640,1-26-736,19 26-1475,-21-25-1280</inkml:trace>
  <inkml:trace contextRef="#ctx0" brushRef="#br0" timeOffset="45241.5875">18818 11114 11050,'0'-26'2338,"-20"26"-2338,20 26 385,-20 1 1472,1 0-575,19 26-578,-20-1-63,20 28-225,0-28 65,0 28-321,20 0-128,-1-27-224,1-1-417,0 2 225,20-28-577,-21 1-865,21-27-1761,-20 0-2467</inkml:trace>
  <inkml:trace contextRef="#ctx0" brushRef="#br0" timeOffset="45393.5954">19037 11458 12844,'0'80'800,"0"-53"-928,0 0 224,0 25 0,20-26-192,-20 1-1793,18 0-1603,3-1-3490</inkml:trace>
  <inkml:trace contextRef="#ctx0" brushRef="#br0" timeOffset="45530.6042">19057 11326 13100,'0'0'1698,"0"0"-4037,0 0-1536,0 0-2435</inkml:trace>
  <inkml:trace contextRef="#ctx0" brushRef="#br0" timeOffset="45760.6172">19235 11221 10794,'20'25'448,"-1"2"1058,1 26 832,0 1-448,0-29-962,0 28-607,-1 1-193,1-28-32,-20 28-96,0-2-64,0-26-160,-20 28-417,20-28-640,-19 1-993,-1-27-2018</inkml:trace>
  <inkml:trace contextRef="#ctx0" brushRef="#br0" timeOffset="46394.6535">19492 11061 7815,'0'27'512,"21"-27"-416,-1 26 2307,0 1-257,0 25-577,-1 28 1,21-27-321,-20 54-480,19-28-33,1 27-63,-20-27-161,19 26-31,1-25-97,-19-1-31,-1 29-161,-20-29-128,0 27 128,0-27-96,0 1-224,-20 0-224,-21-1-289,21-26-512,1 0-128,-1-1-1538,0-24-5253</inkml:trace>
  <inkml:trace contextRef="#ctx0" brushRef="#br0" timeOffset="47578.7203">11116 14294 11306,'0'0'1089,"0"27"-768,-20-2 1376,20 29-416,0-1-480,0-1-513,20 1-192,-20 1-96,19-1 33,1 0-418,-20 1-704,20-28-1665,-20 26-2307</inkml:trace>
  <inkml:trace contextRef="#ctx0" brushRef="#br0" timeOffset="47788.7323">10857 14957 12748,'-20'25'768,"20"-25"-576,20 0 962,40 0 95,-1-25-481,20 25-575,21 0-97,-1 0 0,0-27 32,0 27-64,-18 0-192,-2 0-705,-20 0-993,-19 0-1793,-20 0-4933</inkml:trace>
  <inkml:trace contextRef="#ctx0" brushRef="#br0" timeOffset="48299.7616">11076 15460 13484,'-21'185'32,"1"-106"-704,20-26 640,0 0 608,-18-53-191,18 26-129,0 2 0,0-28 609,0 0-641,0-28-224,18 2-128,2-27 128,1-27 0,-1 1-32,0 26-224,-1 26-321,1 2 385,-20-2 320,20 27 32,-20 27 32,20-2 97,-20 2-193,0 26 0,0-26 64,20 25-32,-20-25 0,0 1-96,20-3 0,-20-25-32,19 0 96,1 0 0,0-25-31,0-30-33,1 30 0,-3-2-32,22 0-32,-19 1 32,-1 26 192,-2 0 641,3 26 63,-1 1-255,0 25-32,-20 3-289,20-30-192,-20 2-32,0-1-160,19 0-352,-19 2-513,0-28-1217,0 26-3780</inkml:trace>
  <inkml:trace contextRef="#ctx0" brushRef="#br0" timeOffset="48955.8001">13121 14586 14541,'119'-53'641,"-99"25"-481,19 3-64,-39 25 321,-20-27 63,-19 27-448,-22 27-96,3-2-160,-42 3-33,1 25 161,20 1 0,-20-2 32,18 1 32,2-26 32,0 25 0,39 1 192,21-26 129,-1-1-129,40 1 256,19-2 33,21 2-193,-1-27-224,40 0 32,-19 27-64,19-27-32,-19 0-192,-21 0-673,-18 26-352,-23 1 128,-18 0 416,-18 26 257,-23-2 416,1 30 897,-19-28 352,0-1-96,-1 2 32,40-1-288,-1-28-545,3-25-255,36 0 31,3 0 160,19 0-192,19 0 0,21 0-192,-21-25-192,0 25-225,2 0-672,-23 0-1441,-17 25-4677</inkml:trace>
  <inkml:trace contextRef="#ctx0" brushRef="#br0" timeOffset="49165.8122">12624 16122 11947,'0'79'2338,"0"-52"-2146,0 26-384,0-28-128,0 2 128,0 1-1122,0-1-2786</inkml:trace>
  <inkml:trace contextRef="#ctx0" brushRef="#br0" timeOffset="49317.8208">12624 15884 4548,'0'-54'10698,"0"54"-11243,21 0-1152,-21 0-481,18 0-321,2 26-1600</inkml:trace>
  <inkml:trace contextRef="#ctx0" brushRef="#br0" timeOffset="49482.8303">12843 15937 13196,'0'25'-288,"20"3"-481,-20-28 897,19 0 96,1 0-256,0 0-1697,20 0-4549</inkml:trace>
  <inkml:trace contextRef="#ctx0" brushRef="#br0" timeOffset="49613.8378">12902 16122 12844,'-20'52'352,"20"-25"-256,20-27 320,0 27-255,0-27-642,19 0-2690</inkml:trace>
  <inkml:trace contextRef="#ctx0" brushRef="#br0" timeOffset="49770.8468">13378 16042 15726,'0'54'1153,"0"-54"-1120,0 26 287,0 0 128,0 27-256,0-26-576,0-1-1121,0 1-866,0-2-2721</inkml:trace>
  <inkml:trace contextRef="#ctx0" brushRef="#br0" timeOffset="50340.8793">12724 14189 8039,'20'79'2434,"-20"-26"-2145,0-1-449,0 1-609,0-26 513,0 25 95,0-52 65,0 0-256,0 0 320,0-25 64,0-29-64,0 28 64,0-28-32,18 2 192,-18 26-128,0-28 449,21 29 480,-21 25 0,20 0-449,-20 0-448,20 25-32,-20 2-352,20 0-417,-20-1-159,20 1-65,-20-27 64,19 25 416,1-25 353,-20-25 449,20 25 319,-20-27 33,20 1 96,0-1 96,-20 0 160,19 27-385,1 0-319,0 0 447,0 0 193,1 0-448,-21 27-257,18 26-224,-18-26-64,0-2-224,20 2-545,-20 0-1985,21-1-4645</inkml:trace>
  <inkml:trace contextRef="#ctx0" brushRef="#br0" timeOffset="50787.9049">13993 14241 14253,'0'-52'-320,"0"52"192,0 25 31,0 2 354,0 53 447,0-1 65,0 26-160,-18 30 63,18 23-127,-20 1-353,-1 25-256,21-24-513,0-1 1,21-54-321,17-25-224,-17-1-288,19-51-225,19-3-1217,-19-50-3106</inkml:trace>
  <inkml:trace contextRef="#ctx0" brushRef="#br0" timeOffset="51126.9242">14352 14533 9192,'20'185'641,"-2"-79"-513,-18 0-256,0 26 288,0-25 481,0 25-65,0-53-384,0 1-192,0-27 385,20-28 640,-20-25-129,0-25-639,21-2-257,-21-26-96,20 0-32,-20 1-65,20-2-415,0 0 480,-20 28 32,19 26-1,1 0 162,0 0 543,-20 26-127,20 28-417,-20 0 0,0-2 0,20 1-321,-20 0-1376,19-1-1794,1 2-4709</inkml:trace>
  <inkml:trace contextRef="#ctx0" brushRef="#br0" timeOffset="51494.9452">14868 15354 7783,'-20'0'6022,"-1"0"-5958,1 26 32,20 27 640,-18 0 161,18-26-512,0 25-257,0 1-64,18 1 96,2-29 192,21-25-160,18 0-95,-19 0-65,-1-25-32,1-2-64,0 0 32,-21 1 32,-19-1 0,-19 0-129,-21 2-255,0-2-1025,1 1-417,-21 26 1762,21 0 480,-22 26 33,43 1 351,-2-2 1,-1 2-256,21 0 127,21-27 97,17 26-320,23-52-257,-22 26-96,21 0-384,-21-27-962,1 27-1889,0-27-4003</inkml:trace>
  <inkml:trace contextRef="#ctx0" brushRef="#br0" timeOffset="51927.97">15720 14214 13869,'0'-25'961,"-18"25"-1122,18 25-703,-20 2 832,-21 53 544,21-1 353,-19 54 32,-1-1-193,20 1 129,1 26-192,-1-27-769,20-1 288,20-23-769,-1-3-63,1-25-482,41-28 194,-23 1-610,3-53-1409,18 0-3971</inkml:trace>
  <inkml:trace contextRef="#ctx0" brushRef="#br0" timeOffset="52115.9809">15860 14957 13869,'0'0'961,"0"0"-897,40 52 32,-21 1 416,21 1 449,1-1-256,17-28-481,3 29-160,-22-1-128,21-26-416,-21-1-1410,1 0-2595,-20-26-5700</inkml:trace>
  <inkml:trace contextRef="#ctx0" brushRef="#br0" timeOffset="52302.9905">16237 15009 13324,'-39'27'192,"-1"-1"-64,19 28 1122,-17-1 255,-3 26-704,1-26-705,22 0-416,-3-1-449,21 2-256,0-28-897,21 1-1121,-3-27-2242</inkml:trace>
  <inkml:trace contextRef="#ctx0" brushRef="#br0" timeOffset="52527.0043">16376 14294 15630,'0'79'257,"-20"1"-193,20-28 352,0 29 769,0-27-833,0-2-320,20 1-352,0-26-160,1 25-385,17-26-1441,3-26-1986</inkml:trace>
  <inkml:trace contextRef="#ctx0" brushRef="#br0" timeOffset="52671.0126">16555 14533 10441,'20'25'993,"-20"3"-1057,20-2-128,-20 27 160,20-26-320,-1-1-1762,1 1-4388</inkml:trace>
  <inkml:trace contextRef="#ctx0" brushRef="#br0" timeOffset="52822.0202">16733 14426 13965,'-39'-26'993,"39"26"-961,0-27-32,0 27-289,0 0-2625,0 27-4870</inkml:trace>
  <inkml:trace contextRef="#ctx0" brushRef="#br0" timeOffset="53039.0328">16852 14373 11530,'0'27'3588,"0"-27"-3652,0 26 352,20 1 1025,1 25-352,-1-24-641,0 25-223,-2 1-161,3-2 96,-21 1-193,20 0-287,-20-27-513,-20 27-448,20-26-1314,-21-27-3234</inkml:trace>
  <inkml:trace contextRef="#ctx0" brushRef="#br0" timeOffset="53536.0611">17131 14189 12299,'-40'-27'1057,"40"27"-801,0 27 801,0 25 417,20 28-513,0-1-449,19 26-192,1-24-31,19 25 159,-18-26-95,-3 25-225,-18 27 64,1-25-96,-21-3-96,0 4 0,-21-3-96,1-25-192,2-1-321,-23 1-224,1-28-832,1 1-2083,-1-53-6341</inkml:trace>
  <inkml:trace contextRef="#ctx0" brushRef="#br0" timeOffset="53710.072">17666 14982 14701,'79'0'3716,"-38"-25"-2979,-1 25-609,-1 25 192,-19-25-384,20 0-160,-20 0-1698,19 27-4324</inkml:trace>
  <inkml:trace contextRef="#ctx0" brushRef="#br0" timeOffset="54352.1088">18342 14824 14445,'0'0'320,"0"26"-416,0 1 160,0 26 289,0-1 31,0 28-256,0-1-96,19-26 0,1 1 32,0-1 32,20-26-31,-1-1 447,-19-26 33,21 0-129,-3-26-160,-18-1-32,1-26-63,-1-1 31,-20 1-224,0 28-193,0-29-223,0 28-257,0 26 97,0 0-129,0 0 417,0 53 256,0-1-32,0 27 96,0 2 96,20-2 192,-20 1 160,0-2-191,0 2 127,-20 26-64,0-26-63,-1-28-1,1 2 192,0-2 161,2-52 96,-3 28-321,-19-28-352,1 0-32,-1 0-416,0-53-417,-19 0-288,18-27-1282,3 0-2081,18-52-5700</inkml:trace>
  <inkml:trace contextRef="#ctx0" brushRef="#br0" timeOffset="54590.1214">18699 14189 2114,'0'-27'8936,"0"27"-9160,0 0 32,0 27 1185,-20 25 352,1 1-384,19 53-417,-20-26-31,20 26-1,0-27-352,20 1-192,-1-27 0,1-1-160,20-25-64,-1 0-193,-19-27-1536,20 0-2564</inkml:trace>
  <inkml:trace contextRef="#ctx0" brushRef="#br0" timeOffset="54741.13">18976 14533 13292,'0'53'96,"0"-27"-288,20 27 96,-20-26-609,20-1-1473,-20 28-4196</inkml:trace>
  <inkml:trace contextRef="#ctx0" brushRef="#br0" timeOffset="54900.1391">18976 14321 12940,'-18'0'640,"18"0"-1184,0 0 95,0 0-1216,18 25-5254</inkml:trace>
  <inkml:trace contextRef="#ctx0" brushRef="#br0" timeOffset="55109.152">19175 14268 10730,'20'53'160,"0"-28"96,0 29 1121,0-1-288,-1-1-608,1 1-481,-20 1-32,20-1 0,-20 0-64,0 1-161,0-2-383,-20-26-1090,20-26-2530</inkml:trace>
  <inkml:trace contextRef="#ctx0" brushRef="#br0" timeOffset="55506.1748">19334 14136 10345,'0'0'737,"20"0"-353,-1 26 2051,1-26-706,21 52-480,-1 2-736,-1-1-193,21 26 257,-21 26 192,-19 2-481,20-1-96,-21 26-64,-19 0-96,0 2 64,0-2-96,0 0 128,0-26-160,0 26 0,-19-26 64,19-26-96,0 0-128,0-27-1025,-20-28-2178,20 3-7784</inkml:trace>
  <inkml:trace contextRef="#ctx0" brushRef="#br0" timeOffset="56032.2042">20168 15141 14253,'-20'28'1409,"20"-28"-960,0 0 736,0 0-480,0 0-609,0 0-609,0 0-192,0 0-736,0 0-2370,20 0-5702</inkml:trace>
  <inkml:trace contextRef="#ctx0" brushRef="#br0" timeOffset="56458.2283">20784 14824 14029,'0'0'640,"18"0"-255,3 26 672,-1 1 192,0 0-576,19 26-353,21-1-256,-1 1 64,2 1-128,-3-29-64,-17 28-577,18 1-704,-19-28-1249,-20-26-2019,-1 27-4515</inkml:trace>
  <inkml:trace contextRef="#ctx0" brushRef="#br0" timeOffset="56660.2402">21260 14692 10666,'-20'53'768,"0"0"-672,1-1 929,-21 28 705,-1-1-609,3 1-961,-23 0-192,22-1-288,-1 1-225,20-28-864,0 1-1057,20-26-1762</inkml:trace>
  <inkml:trace contextRef="#ctx0" brushRef="#br0" timeOffset="56948.2572">21517 13976 3555,'0'0'10057,"0"0"-9961,-18 26 97,-23 2 1152,21 24 96,0 28-320,1-1-704,-1 1-161,20-1-128,20-26-32,-1-1-64,1 1-96,20 1-160,-1-26-256,-19-3-385,21-25-1185,-3 0-3139</inkml:trace>
  <inkml:trace contextRef="#ctx0" brushRef="#br0" timeOffset="57114.2657">21697 14294 15086,'-20'27'448,"20"25"-416,0-25 192,0-1 33,20 28-353,-20-29-993,19 3-1122,1-3-95,0-25-1089</inkml:trace>
  <inkml:trace contextRef="#ctx0" brushRef="#br0" timeOffset="57230.2723">21657 14030 10345,'0'-28'-640</inkml:trace>
  <inkml:trace contextRef="#ctx0" brushRef="#br0" timeOffset="57467.2868">21815 13817 12716,'40'27'736,"-20"-1"-512,21 26 1058,-3 2 672,3 26-737,-3-27-961,3 27-192,-21-1-128,-20-1 64,0 2-673,-20-1-832,0-26-961,-19 29-802,-1-30-2241</inkml:trace>
  <inkml:trace contextRef="#ctx0" brushRef="#br1" timeOffset="59819.4205">3710 4622 12171,'-39'0'288,"39"0"-384,-20 0-480,20 0 576,-20 0 160,20 0 0,0 0-128,0 0 0,0 27 416,0-27 225,0 0-64,0 0-65,20 0-31,-20 0-225,20 0 64,19 0-63,1 0-65,21 0-64,18 0-128,20 0 32,0 0-32,21 0 0,38 0 32,0 0 0,2 0-32,18 0 0,0 0 32,-18 0-32,-2 0 32,-39 0-64,-19 0-961,-40 0-992,-21 0-225,-19 0-3139</inkml:trace>
  <inkml:trace contextRef="#ctx0" brushRef="#br1" timeOffset="62229.5593">10221 4968 1345,'0'0'1249,"0"0"513,0 0-65,0 0-159,0 0-161,0 0-192,0 0-192,0 0-64,0 0-192,0 0-97,0 0-127,0 0 31,0 0 1,21 0-97,-1 0-128,0 0-63,19 0-33,-19 0-64,20-27-96,0 27 0,19 0 32,-18-27-96,18 27 0,-1 0 0,3-26-64,-2 26 0,1 0-64,-1 0 0,0-27-32,22 27 96,-22 0 32,0 0-32,21 0 128,-21-27-128,2 27 64,-3 0 0,1 0-64,2 0-65,-2 0 65,20 0 32,1 0-32,-21 0 32,20 0 64,-18-25-64,-2 25 0,1 0 32,-21 0 0,21 0-32,-21 0-32,22 0 32,-23 0-96,23 0-32,-22 0 64,21 0 32,-21-28 0,21 28 0,-21 0 64,22 0 0,-3-25 0,-17 25 32,18 0 0,1-27 64,-21 27 0,21-27-32,-1 27-32,0 0-64,2 0 32,-2-25-32,1 25 32,19 0-128,0 0 128,0-28 32,0 28-32,22 0 0,-2 0 0,1 0 0,-1 0 32,0-27 32,19 27-32,-19 0-64,20 0 64,-19 0-64,19 0 64,0-25-64,21 25 64,-22 0-32,1 0 0,21 0 0,-21 0 0,19 0 0,-19 0 0,21 0 0,-2 0 32,1 0-32,1 0 0,18 0 0,-18-27 0,18 27-32,-19 0 32,19 0-32,2 0 32,-2 0 0,2-26 64,-2 26 32,0 0 128,2-27 161,-2 27-33,2 0-192,-22 0-128,1-27-32,-19 27-256,-21 0-225,-20 0 97,0 0-96,-19 0-65,-21 0-160,1 0-608,-19 0-2082</inkml:trace>
  <inkml:trace contextRef="#ctx0" brushRef="#br2" timeOffset="63931.6566">13359 4385 8680,'0'0'929,"0"0"-833,0 0 897,19 0 320,1 0-224,20 0-448,-1 0-289,42-27 0,18 27 289,20-26-65,19 26-255,22-27-65,18 27 32,1-27-32,19 1-95,-20-1-1,21 27-96,-19-25 32,-22 25 0,-19-27 32,-40 27-128,-40 0-480,-18 0-481,-41 0-1538,-20 0-4003</inkml:trace>
  <inkml:trace contextRef="#ctx0" brushRef="#br2" timeOffset="64948.7148">12803 7458 7559,'0'0'1121,"-20"0"-1025,20 0 737,0 0 864,0 0 97,0 0-801,0 0-545,0 0-159,20 0 95,20 0-32,-1 0-288,21 0 32,-1-26 33,40 26-33,1 0 0,19-27 0,21 27 32,-3-27 96,43 27 64,-1 0-95,-1 0-33,20 0 0,-19 0 0,19 0-64,1 0 256,-1 0-320,2 0 161,-22 0-65,-20 0-96,2 0 64,-2 0-64,-18 0-64,-2-26 96,1 26-96,-19 0 0,-21-27 32,0 27 0,-20-25 0,-20 25 0,-19 0-96,1 0 0,-3 0 0,-17 0-321,-1 0 33,0 0 160,0 0 96,-1 25-65,1-25 129,0 0 32,0 0-96,-20 0-769,0 0-480,0 0-609,-20 0-352,0 0 897,20 0 736,-20-25-3235</inkml:trace>
</inkml:ink>
</file>

<file path=ppt/ink/ink1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46:28.131"/>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FF0000"/>
    </inkml:brush>
  </inkml:definitions>
  <inkml:trace contextRef="#ctx0" brushRef="#br0">6726 6822 1,'0'-26'767,"0"26"-158,0 0-1,0-26-127,-21 26 384,21 0-321,0 0 129,0-26 128,0 26-129,0 0 225,0 0 96,0-28 160,0 28-288,0 0-224,0 0-97,0 0 65,0 0 95,0 0-191,0 0-97,0 0-64,0 0-95,0 0-193,0 0-128,0 0 64,0 0 96,0 28 0,0-2-64,0-26 0,0 26-32,0 0 64,0 0 32,0 2 0,0 24-96,0-25 32,0-2 160,0 30-31,0-30 31,0 2-96,0 26-32,0 1 32,0-29-64,-20 28 0,20 1 32,0-28 0,0 26-32,-20 2 128,20-28 1,0 28-129,0-1 0,-21-28-32,21 30 0,0-30 0,0 29 0,0-28 32,0 28 0,0-2 288,0 1-160,0-26-32,0 51 64,0-24 65,-21-1-129,21 0-32,0 1-64,0-2 32,0 1-32,0 0-32,21-1 0,-21 2 32,0-1 0,0-1-32,21 1 32,-21 1-32,0-1 0,0 0 32,20-27-32,-20 27 0,0 1 32,0-28-64,20 26 32,-20 2 32,0-28-32,21 1-32,-21 25 64,0-24-64,21-3 32,-21 3 0,0-2 32,22-1-32,-22 3 0,0-1 0,0-1-32,19-26 64,-19 27-64,0-27 64,0 27-32,0-27 0,21 0 32,-21 0-64,0 25 0,0-25 96,0 0-64,22 0 32,-22 0-64,0 27 0,0-27 96,21 0-64,-21 0 0,21 0 0,-21 0 0,19 26 64,3-26-64,-1 0 32,0 0-96,19 27 128,-19-27-64,21 0 32,0 0-32,-1 0-32,23 27 64,-25-27 64,25 0-192,-2 0 96,0 0 64,0 0-128,0 26 64,2-26 96,19 0-192,-22 0 160,22 0-192,-20 0 96,19 0 0,-18 0 32,19 0 0,0 26 0,-1-26 64,1 0-96,1 0 0,-1 0 32,21 0 0,-21 0 32,20 0-64,-20-26 32,20 26 0,2 0 0,-21 0 0,19 0 96,-20 0-192,22 0 96,-2 0 0,-20 0 0,20 0 0,-20 0 0,22 0-64,-2-26 32,-19 26 0,21 0 32,-2 0 64,-20 0-128,20 0 64,-20 0 0,21 0 32,-22 0-96,23 0 32,-1 0-64,-1-27-64,-18 27 0,19 0 64,-1 0 63,1-27 33,0 27 0,-21 0 0,21 0 33,-22-26-33,22 26 0,-1-27 0,-20 27-33,23 0-63,-3-25-32,2 25 0,-22-27 64,20 27 64,-20 0-32,20-27 0,-20 27 32,0-26-128,22 26 0,-22 0 96,0-27 0,21 27 0,0-28-32,-21 28 128,-1 0-128,3-25 64,-2 25-225,-1 0 97,1 0 128,1 0-160,-23 0-64,1 0 128,2 0 96,-2-26 0,0 26 0,-21 0 0,22 0 64,-22 0 96,1 0-96,-1 0-64,0 0 64,-19 0-64,18 0 0,-19 0 0,1-28-32,-1 28 64,0-25-64,0 25 32,-21-28 0,20 1 32,1 27 0,-21-25-32,21-2 96,-1-26-64,-20 26 0,21-25 0,-21 26-32,20-28 0,-20 1-32,21-26 32,-21 26 32,21-26-64,-21-1 32,0-27 32,21 29-32,-21-28 0,0 0-32,0 26-32,0-52-96,-21 25-64,21 2 128,0-1 0,0 0 64,-21 0-32,21 26 64,-21 0 0,21 2 64,-20-2-96,20 26 32,-21 2 0,21-1 0,-20 1-32,-1-3 32,0 29-96,1-26-1,-1 26-31,21-2-32,-21 28 128,0-26-64,-1 26 0,-18-27 64,19 27 64,-42 0 0,22 27 32,-22-27 64,1 0-64,-20 26 64,-1-26-128,-2 28 0,2-28 0,-20 26-96,-23-26 0,23 0-32,-22 26 64,22-26 64,-42 0-32,20 0 32,-21 26 32,2-26 0,-3 26 32,2-26-64,-20 0 32,18 28 0,-39-28-64,21 27 0,18-27 0,-18 25 32,-3-25 0,-18 0 32,19 27-32,1-27 0,21 0 32,-20 0-32,18 0 32,-18 0-32,18 0 0,3 0 32,19 0-32,-21 0 0,22 0-32,0 0 64,0-27-32,-2 27 32,1 0 32,1-25 96,20 25-95,-21 0-65,21 0 0,-20 0 32,19 0-64,-18 0 32,19 0 32,-20 0-32,20 0 64,-22 0 96,2 0 160,20 0-160,0 0-64,0 0-64,0 0-64,1 0-32,20 0 32,1 0 64,-3 0-64,23 0-32,-1 0-192,2 25-193,18-25-704,3 0-1761,-3 27-450,3-27-1792</inkml:trace>
  <inkml:trace contextRef="#ctx0" brushRef="#br0" timeOffset="743.0414">12730 6584 13965,'0'0'1185,"0"-26"-1121,0-1 577,20 0 544,22-51-609,0-4-191,19-22-97,22-28-160,22-1 128,-2-52-160,43-1-256,-21-27 512,20-26-416,0 27 193,-19 27-194,-2 53 1,-62 25 96,1 55-384,-43 26-160,-20-1-577,0 27-2018,-20 27-1506,-1-1-4387</inkml:trace>
  <inkml:trace contextRef="#ctx0" brushRef="#br0" timeOffset="2236.1277">14764 2900 13196,'-40'-106'-224,"40"54"544,0 0 64,40 24 225,-19-24-129,43-2-191,19 28 63,-1-1 97,1 27-225,-19 27-192,-4 26-32,4 26 0,-23 1-224,-20 26-257,-21 0 129,0-26 63,-21-2 289,-20-24 65,-1-1 63,-1-28 32,-18 2 32,19-27-96,-20 0 0,0-27 0,41 2 0,1-2-32,-1-26-64,42 26 0,-1 27-128,1-26 32,41 26 160,0-26 64,2 26-32,-4 26 1,4-26-65,-23 26-32,22-26-64,-22 27-577,0 0-897,-20-1-1216,-21-26-769</inkml:trace>
  <inkml:trace contextRef="#ctx0" brushRef="#br0" timeOffset="2460.1403">14474 3748 12523,'-41'54'2403,"61"-54"-3044,22 0 1698,41-27-256,20 0-449,23 1-352,19 0 32,0 0 224,43-1 257,-23 0-129,-18 27-448,-3-26-32,-40 26-993,-41 0-1537,-22 0-3204</inkml:trace>
  <inkml:trace contextRef="#ctx0" brushRef="#br0" timeOffset="2835.1621">14785 3987 9096,'0'27'-3363,"22"-27"3235,20 25 1729,-21 3-544,20 24-576,21 28-257,-42 0-32,22 25-192,-21-25-576,-21-1-449,0 1 1057,-21-28 160,-21-24 897,22-3 769,-21-25-193,-21 0-864,20-25-353,21-3-416,-22-24 33,43 0-33,0-3 0,0 30-32,43-2 288,-22 1 0,41 26 0,-20 0-95,-1 0-129,21 0-96,-20 26-161,-1 1-960,2 25-1697,-4-24-802,4-3-2850</inkml:trace>
  <inkml:trace contextRef="#ctx0" brushRef="#br0" timeOffset="3217.1837">15450 4279 13388,'-20'-27'288,"-1"1"-352,1 52 1089,-1 1-512,0-2-257,0 29-128,21-1 96,0 0-31,21-1-97,21 3 0,-1-30-96,0 2-96,21 0 32,2-27 192,-24 0-64,3-27 0,-2 0 0,-21 2-64,1-30-32,-21 3-128,-21-28-129,1 28-95,-21-1-64,-23 0 512,2-1 480,20 28-95,-20 26-33,21 0 65,0 26-353,20 1-128,0 0 32,21-1 32,42 1 32,-1 26-96,0-27-192,21 0-257,1 1-352,-1 0-832,2-1-3300</inkml:trace>
  <inkml:trace contextRef="#ctx0" brushRef="#br0" timeOffset="3505.2001">15908 4516 8776,'-21'55'1089,"21"-30"-1089,0 2 1153,0 0-320,21-2-545,-21 3-128,41-3 449,-21-25 416,22 0-257,-1 0-287,-20 0 31,22-25-31,-22-3-33,-21-24-192,0 25 321,0-26-97,-42 26-383,-1 2-1,2-2-192,-1 27-65,2-26-351,-2 26-1410,0 0-2946</inkml:trace>
  <inkml:trace contextRef="#ctx0" brushRef="#br0" timeOffset="4147.2366">16302 3271 832,'-21'-52'10122,"21"52"-9321,0-27 576,21 27-384,0 0-96,41-26-513,2 26-192,-4-27-64,4 27 65,19-27-193,-21 27-32,-21-26-321,0 26-480,1 0-544,-21 0-737,-21 0-416,0 0 704,-21 0 609,0 0 672,-20 26 513,20 1 801,-20 0 544,20-1 65,21 26-193,-20 30-160,20-30-353,20 28-512,1-27-31,-1 26-193,1-26-161,0 0 257,-21-1 32,20-25 321,-20 26 416,0-26 256,-20-27-97,-22 25-415,22-25-257,-21 27-128,-22-27-96,22 0-96,-1 0-256,-1 0-801,43 0-1730,0-27-3779</inkml:trace>
  <inkml:trace contextRef="#ctx0" brushRef="#br0" timeOffset="4378.2505">17216 3244 13741,'21'-25'640,"-21"25"-896,-21 25 961,1 2 191,-22 28-223,21-3-257,-20 28 1,20-2-65,21 2 0,-21 0-352,21-1 0,21 1-320,0-28 64,-1 1-513,22 1-608,0-29-929,-1 3-1826</inkml:trace>
  <inkml:trace contextRef="#ctx0" brushRef="#br0" timeOffset="4753.2716">17487 3511 15214,'0'-27'256,"-21"54"-1057,-1-2 1090,22 29 319,-19-1-416,-2 0-128,21 26 33,21 1-33,-2-28 64,24 1 32,-2-26 32,21 0 224,-20-2-31,-1-50-161,1 25-32,-1-54 32,0 29 97,-19-30-193,-22-23 0,0 24-128,0-24-96,-22-2-320,-19 1-1,0 26 385,-22 26 160,22-1 64,-22 28 1,23 28-1,-2-28-192,20 53 32,3-26 0,19 25 32,19-25-32,24 26-128,18 0-257,2-27-351,-22 0-738,22 1-1440,-2 0-3973</inkml:trace>
  <inkml:trace contextRef="#ctx0" brushRef="#br0" timeOffset="5063.2896">18067 3907 10345,'-20'28'2915,"20"-3"-4196,0 2 1505,-21 0 385,21-2-513,0 3-224,21-1-33,-1-2 193,1-25 65,0 0-194,0 0 65,0 0 193,-1-25 223,-20-2 353,0-1 95,0-24-223,0 25-513,-20 2-320,-1-3-128,0 28-321,0 0-736,-20 0-1538,41 0-3587</inkml:trace>
  <inkml:trace contextRef="#ctx0" brushRef="#br0" timeOffset="5259.3006">18525 4039 17808,'20'28'1153,"-20"-1"-1505,-20-27 480,-1 52 32,1-26-288,-1 1-705,-21 0-224,21 26 33,-20-28-1475,20 3-5861</inkml:trace>
  <inkml:trace contextRef="#ctx0" brushRef="#br0" timeOffset="5763.3297">18919 3326 15630,'-20'-28'-1377,"-1"28"-353,0 0 2179,0 53-97,-19-1-32,19 29-95,0-2 319,21 1 161,0-1-353,0 1-288,42-27-64,-2 27-64,2-55 64,-1 2 96,22 0 64,-22-27 1,21-27 95,-21 0 224,1-26 225,-20 1-64,-1-1-321,-21-1-128,-21 2-512,-1-28-129,1 0 33,-41 28 224,0-1 160,0 25 128,0 3 192,20 25-96,-19 0 32,19 25-95,20 3-65,22-1 32,0 26-32,22-1-64,20 1-96,-2 1-641,2-28-736,20 26-1538,-20-25-2595</inkml:trace>
  <inkml:trace contextRef="#ctx0" brushRef="#br0" timeOffset="5958.3406">19273 3855 14637,'0'80'225,"0"-55"383,0 29 481,21-29-736,-21 30-321,0-30-385,0 2-319,0 26-738,20-53-2273,-20 27-4517</inkml:trace>
  <inkml:trace contextRef="#ctx0" brushRef="#br0" timeOffset="6267.3585">19562 2980 14733,'21'0'161,"0"27"-290,22 0 1635,-2 25-65,1 28-352,-1 25-160,-20 2-448,20-1 95,-20 0-320,-1 0 1,-20 0-321,0-1-32,0-25-641,-20 0 0,-1-1-576,1-26-1121,-42 27-3684</inkml:trace>
  <inkml:trace contextRef="#ctx0" brushRef="#br1" timeOffset="10758.6154">6623 9446 8295,'0'0'353,"0"0"544,0 0 960,0 0-736,0 0-608,0 0-225,0 0-128,0 0-32,0 27 97,0-2 31,0 2-160,0 26 32,0-26 256,21 51-95,-21-24-129,0-1 64,21 27-32,-21-1-96,0 1 0,0 0-32,0-2-31,0 28 95,0 0 0,0 1 0,0-2 0,0-25-96,0 26 64,0-26 96,0 25 0,0 0 1,-21 2-97,21-27-32,-21 25 0,21-25 32,0 26 0,-21-26-96,21-2 32,0 2 32,0 0-32,-21 0-32,21-26-32,0 24 0,0-24 96,21-2-64,-21 1-32,21-26 32,-21-1-32,21 1 32,0-2 160,-1 3-192,0-28 64,1 26 64,0-26-32,1 0-32,-3 0-64,2-26-128,22 26 160,-3 0-96,3-28 32,-2 28-32,21-25 0,1 25 0,-1-27 96,20 27-64,1-26 32,2 26 32,18-27 0,2 27 32,-1-27 0,19 1-32,2 26 0,-1-26-32,23 0 64,-3-1-64,-20 0-64,23 1-129,-2-1 1,21 2 64,-20 25 96,19-28 96,-18 28-64,18-26 32,2 26 0,-23 0 0,23-26 0,-1 26-32,21-27 32,-21 27 0,22 0 0,-23 0 0,22 0 64,1 0-128,-23 0 128,23 0-32,-2 0-32,1 0 0,0 0 0,0 0 32,1 0 32,-2 0-64,-21 0 0,23-27 64,-1 27-32,-22 0-32,23 0 0,-22 0 0,1 0 0,-2 0-64,1 0 32,1 0-64,-2 0 32,-18 0 0,-2 0 32,-21 0 32,22 0 0,-21 0-64,-1 0-32,0 0-32,-19 0 32,-1 0 64,0 0-32,0 0 31,0 0-31,-21 0 32,-1 0 32,-20 0 32,1 0 0,-2 0 0,3 27-32,-2-27-32,-20 0 64,-1 0-32,0 0 0,1-27 0,-1 27 0,-20 0 97,22-28-97,-43 28 32,19-25 0,2 25-32,-21-27 64,21 1-128,-21 26 64,0-26 0,0-2 0,22 2-64,-22-26 64,0 25-32,21-26 64,-21 1-32,0-2 32,0 1 96,18-26 96,-18-1 32,0-26-64,0 27-160,0-28 64,0 2-224,22-28 64,-22 1 0,0 26-96,0-26 96,0-1 32,0 0 32,0 27 96,0 1 32,0 25 32,0-27 161,0 29-225,0 24-96,-22-24-64,22 24 0,0 1-32,0 0-97,0-1-63,0 29 160,0-30 64,0 55-64,-18-25-64,18-2 32,-21 27 192,-22 0-32,22 0 0,-20 0 0,-1 0 0,-20 0 0,0 27-32,-21-27 0,0 0 0,1 25-32,-23-25 64,1 0-64,20 27 0,-20-27 32,-19 0-32,19 0 32,0 0 0,-20 28 0,-2-28 32,23 0 64,-22 0-32,21 0-64,-21 0 0,22 0-64,-1 0 0,-22 0-32,23 0-64,-22 0-1,2 0 129,19 0 32,-21 0 0,21 0 96,-20 0-96,-2 0 65,2 0-33,-2 0-32,4 0 0,-4 0-32,2 0 0,-2 25 32,1-25-33,1 0-63,1 0 96,-2 0 0,-1 0 0,2 0 0,-2 28 0,2-28 0,0 0 0,21 26 0,-22-26 64,0 25-64,0-25 0,0 28 32,21-28-32,1 0 0,-22 27 0,20-27 0,2 0 0,-21 26 65,0-26 31,20 0-96,-21 27 96,0-27-64,22 0 32,-1 0-64,-1 27-32,-19-27-32,20 0 64,1 0-32,-2 0-32,1 0 128,1 0 0,-1 0 32,0 0-64,0 0-32,0 0-32,1 0 32,-1 0 0,0 0-64,-21 25 32,22-25 32,-23 0 0,22 0 32,1 27 32,20-27-32,-20 0 96,20 0-64,-2 0-32,3 0 64,-1 0-32,0 0-64,1 0 64,18 0 0,2 0 97,-1 0-129,2 0 0,-3 0 96,3 0-32,-1 0-32,-2 0 0,24 0-32,-23 0 32,1 0-96,20 0-160,-19 26-225,19-26-479,1 0-1635,-2 0-4451</inkml:trace>
  <inkml:trace contextRef="#ctx0" brushRef="#br1" timeOffset="11733.6712">9220 12122 7751,'0'0'1441,"-21"0"-864,21 0 544,0 27 480,0-1-480,0 26-288,0 2 96,21 24-64,-21 29-225,20 0-159,-20-2-353,21 28-32,20-54 32,-20 1-160,20-1 160,1-26-192,-20 0 32,-3-27-128,2 2-352,1-3-866,-1-25-1600,-21 0-4037</inkml:trace>
  <inkml:trace contextRef="#ctx0" brushRef="#br1" timeOffset="12295.7033">10133 12970 12203,'42'-27'-64,"-1"27"128,23 0 320,-25 52 321,25 2 192,-2 26-256,0 25-577,-20 2 32,-22-1-96,1 0-96,0-1-33,-21-52-159,0 1 288,-21-28 96,0-26 64,-20 0 1,20-26-97,-20-28 192,-1 1 96,42 26-256,-22-25-64,44 26-64,-1-1 32,0 27 0,20 0-32,1 27 32,20-27 0,0 26 32,-19 1-64,19-2 64,-20-25-480,-2 27-897,-19 0-897,-21-1-1186,0 1-4770</inkml:trace>
  <inkml:trace contextRef="#ctx0" brushRef="#br1" timeOffset="12526.7165">9926 14003 14189,'-43'0'-481,"64"0"321,43 0 737,18 0 544,22-26-320,22 26-417,-4 0-128,45 0-64,-20 0-95,-3-27-1,2 27-64,-22 0-128,-19 0-609,-43 27-1121,-20-27-1601,-23 0-4613</inkml:trace>
  <inkml:trace contextRef="#ctx0" brushRef="#br1" timeOffset="12923.7392">10112 14374 12684,'63'53'576,"-22"-27"-640,23 27-192,-25-25 224,-18 24 64,22 1-32,-43 1-192,0-2-257,0 1 513,-21-26 513,-22-1 159,4-26 129,-4 0-224,1 0-385,1-26-96,20-28-32,0 28 65,0-26-193,42 25-193,0 0 97,0 27 32,20 0 160,22 0 0,-23 0-32,24 27-64,-24 0 0,3 25 0,-1-26-160,-22 28-416,1-28-1026,0-26-1152,-21 26-1186</inkml:trace>
  <inkml:trace contextRef="#ctx0" brushRef="#br1" timeOffset="13355.7638">10799 14506 17680,'21'-53'64,"-21"53"-864,0-26 639,-21 52 257,0-26 97,-1 53-65,1 0-160,2 27 64,19-1 96,0 1 64,0-27-160,19-1-64,24 2 64,-1-28-256,-2 1-128,23-27 63,-1-27 97,-20 27-256,-1-53 320,0 26 128,-20-25 128,-1-1-64,-40 0 0,-1 1-96,-20-2-192,0 1-641,-22 1-96,1 52 833,-2-28 544,25 56-96,-25-3 97,45 2 95,-24 26 129,43-26 160,0 25-161,21 1-95,20 1-257,23-28-256,-3 0-224,2 0-160,-1 1-481,0 0-1025,-21-27-3075</inkml:trace>
  <inkml:trace contextRef="#ctx0" brushRef="#br1" timeOffset="13507.7726">11275 14930 16111,'22'53'608,"-1"-26"-576,0-2 449,-21 29 95,19-29-544,2 30-960,-21-2-2692,21-26-8103</inkml:trace>
  <inkml:trace contextRef="#ctx0" brushRef="#br1" timeOffset="14249.8148">11816 13421 13292,'-62'-28'320,"62"2"161,0 26-193,0 0 481,0-26 64,41 26-417,1 0-320,-1 0-64,21 0 32,0-27-96,-20 27-128,19 0-417,-40 0-63,1 0-225,-1 0-96,-21 0 32,0 0 64,-21 27 385,-1-27 448,-17 26 384,17 0-31,1 28-193,0-2 0,21 2 64,0 51 64,21-25-192,0 27-32,1-27-32,-4-2 32,25 2 97,-22-28 319,0 2 193,-21-28 127,0-26 321,0 0 32,-21 0-608,-22 0-353,22 0-128,-19-26-224,-2 26-481,1-27-704,-1 0-865,21 27-2467</inkml:trace>
  <inkml:trace contextRef="#ctx0" brushRef="#br1" timeOffset="14532.8312">12646 13367 12908,'-19'-26'1025,"-2"26"-993,0 26 416,-1 28 865,1-2-224,2 28-384,-2-27-256,-22 52-33,22 1 0,21 2-191,0-3-290,0-26-31,42 1-288,-20-28-289,18 1-127,3-26-834,18-27-1281,-19 0-2370</inkml:trace>
  <inkml:trace contextRef="#ctx0" brushRef="#br1" timeOffset="14956.8545">13061 13658 1345,'-19'27'10314,"-2"-1"-11051,-22 1 513,22 26 480,2 1 641,-3-2-32,22 28-737,0-27-64,22 0-32,-3-1 224,23-25-224,1 0-192,-2-27 32,21 0-225,-21 0 257,22-27 64,-42-26 289,20 27 543,-20-27 65,-21 0 0,0-27-673,-21 28-128,0-28-96,-20 26-128,-22 28 32,22-1 320,-21 0 353,0 54-33,19 0-160,3-1 193,18 28-1,22-2-95,0-24 95,22 24-159,18-24-289,3 24-64,-3-26-288,24 1-353,-3 0-672,2-27-2243,-22 26-6021</inkml:trace>
  <inkml:trace contextRef="#ctx0" brushRef="#br1" timeOffset="15093.8634">13623 14083 16719,'0'52'481,"21"-25"-225,-21 0 769,0 25-737,0-26-800,0 1-1602,0 0-2370</inkml:trace>
  <inkml:trace contextRef="#ctx0" brushRef="#br1" timeOffset="15807.9042">13726 14215 96,'-41'0'5285,"41"0"-4421,-21 0 97,21 0 769,-20-26 160,20 26-737,-21 0-288,0 0-65,1 26-511,-22 0-257,21 0-32,-20 1 0,20 0-32,0-1-32,21 26-32,0-24-1,0-28-63,21 26 96,19-26 224,3 0 33,-1 0 191,-1-26 160,0-2 65,-20-24 32,-1 26-65,1-1-63,-21-26-65,0 27-128,0 0 129,-21-1-321,-20 27-256,21 0 0,-1 0-417,0 0-320,1 0-640,20 0-1122,0 27-960,20-27-1217</inkml:trace>
  <inkml:trace contextRef="#ctx0" brushRef="#br1" timeOffset="15989.9146">13933 14294 12812,'0'80'128,"-21"-55"-481,3 3 546,-3 26 255,-1-29-352,1 3-128,0-3-192,2-25 96,-3 27-769,22-27-2626,0 0-4933</inkml:trace>
  <inkml:trace contextRef="#ctx0" brushRef="#br1" timeOffset="16667.9534">14392 13606 9096,'-21'0'3299,"-20"0"-3267,20 25 160,-22 29 481,3-1 512,18 0-544,1 26-513,21 1-64,0 0-128,21-27 64,20-1-192,1-25-129,20 0-127,22-27 224,-22 0 128,21 0 64,-20-27 64,-2-26 160,-18 1 192,-24-2 417,2 1-32,-21 0-97,-40-27-223,-3 28-289,2-2 0,-42 1 96,0 26 129,1 27 31,-1 0 33,-2 27-321,44 26-64,20-26-64,0 26 32,42-27 0,0 2 32,20 24-32,23-24 0,-2-3 0,0 2-160,21-1-32,-21-26-705,1 27-577,-23-27-1312,-19 27-3076</inkml:trace>
  <inkml:trace contextRef="#ctx0" brushRef="#br1" timeOffset="16862.9645">14952 14057 14157,'21'52'1249,"-1"-26"-1025,-20 1 321,0 0 640,0 25-705,0-26-512,0 1-256,0 26-353,0-53-672,21 27-1794,-21-27-3587</inkml:trace>
  <inkml:trace contextRef="#ctx0" brushRef="#br1" timeOffset="17142.9806">15056 13341 15983,'21'52'480,"20"2"-320,2-2 257,-4 28 768,4-28-256,-1 28-449,20 0-288,-41-1-96,20 28 161,-41-27-321,0 25 32,0-26-129,-20 27-255,-22-26-801,0-1-577,1-26-1185,-2 1-8776</inkml:trace>
  <inkml:trace contextRef="#ctx0" brushRef="#br2" timeOffset="26900.5387">19937 9763 2626,'0'0'577,"-21"0"576,21 0 352,0 0 225,0 0-449,0 0-192,0 0-513,21 0-31,-21 0-257,21-26-64,-1 26-63,1 0 63,0 0-96,1 0 32,20 0 0,-2 0-128,23 0 32,-1 0 0,0 0-64,21 0-32,22 0 64,-1 0-64,19 0 0,22 0 0,2 0 32,-3 0 32,45 0 0,-3 26 64,0-26 65,1 0 95,21 27 192,21-27-191,-22 25-161,22-25-32,-1 0 32,-20 28-96,-1-28 32,-20 0 0,1 0 32,-23 0 0,-39 27 256,-43-27 1,-42 0-33,21 25-192,-20-25-480,-21 0-802,-21 0-1600,0 27-5254</inkml:trace>
</inkml:ink>
</file>

<file path=ppt/ink/ink1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47:17.735"/>
    </inkml:context>
    <inkml:brush xml:id="br0">
      <inkml:brushProperty name="width" value="0.05292" units="cm"/>
      <inkml:brushProperty name="height" value="0.05292" units="cm"/>
      <inkml:brushProperty name="color" value="#FF0000"/>
    </inkml:brush>
  </inkml:definitions>
  <inkml:trace contextRef="#ctx0" brushRef="#br0">11076 11187 256,'20'-26'7110,"-20"-2"-4996,0 28-160,0 0 0,0 0-641,0 0-512,0 0-320,0 28 127,-20-2-191,-1 27-161,1 0-64,-18 53 32,-3 26 65,2 54 63,-21 26-64,-19 27-128,0-2 161,-20-24-225,20-27 96,18-1 96,22-80-160,19-26-96,0-26-64,20-27-128,0-26-448,0 0-482,20-51-927,0 23-1186,-1-51-2082</inkml:trace>
  <inkml:trace contextRef="#ctx0" brushRef="#br0" timeOffset="383.0209">10699 11479 11146,'-61'26'1281,"43"-26"481,-2 0-897,20 0-193,20 0-31,-2-26-32,23-1-65,18-26-224,1 1-127,19-28-33,0 0-128,0 26 0,2 2-32,-22 26 96,-19-1 96,-1 27-160,1 0-32,-20 27 96,1 26 64,-3 0-64,2-1-64,0 2 129,1-2-161,-1-24 32,-2-3-128,3 2-289,19 1-864,-20-3-2306,-1-25-9354</inkml:trace>
  <inkml:trace contextRef="#ctx0" brushRef="#br0" timeOffset="1168.0668">17925 9174 3106,'0'0'1826,"0"0"288,0 0 320,-20 0-255,20 0-610,0 0-352,0 0-224,20 26 224,0 0-352,39 27-64,0 0-257,22 27-159,-2-1-1,20 27-224,0 0-96,21-26 64,-21 26-128,20-2 161,-1 4 31,1-2 0,-19-26-224,-21-28 0,1 1-32,-21 0-160,-19-26-129,-21-27-223,-19 0-257,0 0-320,0-27-1057,-39 1-2146,-1-1-2691</inkml:trace>
  <inkml:trace contextRef="#ctx0" brushRef="#br0" timeOffset="1522.0869">17765 9889 9865,'0'-28'544,"21"2"-223,-1-26 479,0-2 706,0-24-673,-1-2-193,1-26-191,20 26-225,-20-26-96,-1 27-96,1-1 0,0 27 32,-20 1-32,20-1 32,0 53 0,19 0 0,-19 0 161,0 26 31,19 28 96,22 24-128,-23 2-160,23-1-32,-2-26-64,1 27 0,-21-27-320,22-27-449,-43 0-1024,2 1-2628</inkml:trace>
  <inkml:trace contextRef="#ctx0" brushRef="#br0" timeOffset="2416.1381">11731 10075 7655,'-60'-82'1089,"21"57"320,-1-2-352,-19 1-608,-22 26 351,22 26-255,-40 1-225,20 26-192,-1 27-64,21-1 32,0 1 0,39 25-63,-1 2 95,21-2 64,41-25-160,18 26-64,40-26-192,20-28 128,1 2-321,-1-54 481,19 0 609,1-26 96,-19-2-161,-21-51-224,0 26-159,-40-26-65,-18-28-64,-41 27-32,-21 2-128,-19-28 192,-19 26-32,-20 2 32,-20-2-96,18 53-96,-18 0 0,20 27-384,20 0-705,19 27-1730,1 26-5477</inkml:trace>
  <inkml:trace contextRef="#ctx0" brushRef="#br0" timeOffset="3094.177">17806 8406 6117,'20'-54'833,"-20"1"705,20 1 960,-20 24-768,-20 3-321,0-2-769,-21 0-63,3 1-193,-23-1-288,2 27-96,-40 0-32,20 27-64,-20 26-192,18-1-32,2 1 128,20 54 160,19-28 0,20 27 64,40 0 32,20 26-32,-1-26-32,41-26 0,20-1 96,-1-26 192,19-26 481,21-27 32,-19 0-193,19-27 193,-21-51-32,-19-2-321,-18 1-160,-42-2-256,-39 2 64,0-26-160,-59-2 64,-20 27-160,-21-25 64,-39 51 0,20 1 128,-21 28-160,2 25-545,19 25-896,-1 28-2627</inkml:trace>
</inkml:ink>
</file>

<file path=ppt/ink/ink1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49:38.168"/>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6253 1682 352,'-21'27'608,"21"-27"449,-20 0 97,20 0 31,0-27-224,-20 27-161,20 0 65,0 0-64,0 0-417,0 0 33,20 0 351,0 0-127,19 0-289,22 0-127,18 0-65,20 0 384,0 0 161,41 0-161,-2-27-223,21 27-33,-1 0-32,2 0-128,-2 0-192,-18 0-288,-41 0-161,-20 0-928,-20 27-1698,-19-27-3587</inkml:trace>
  <inkml:trace contextRef="#ctx0" brushRef="#br0" timeOffset="943.0538">18381 1550 4035,'-59'0'32,"39"0"673,0 0 1025,-1 0-161,3 0-160,18 0-223,0 0-482,0 0-31,0 0 128,18 0-129,23 0-351,18 0-97,1 0-64,60 0-96,18 0 32,41 0-32,20 0-32,38 27 0,2-2 32,18 2 32,2-1 0,-20 28-63,18-28-1,-38-26 0,-1 26-32,-19-26 0,-21 0-417,-38 0-2466,-41 0-5348</inkml:trace>
  <inkml:trace contextRef="#ctx0" brushRef="#br1" timeOffset="6114.3496">19950 9710 1953,'-20'-27'801,"20"27"673,-21 0 127,21 0 1,-20-28-65,20 28-320,-18 0-96,18 0 0,-20 0-64,20 0-256,0 0-288,0 0-129,0 0-64,0 0 33,20 0 31,-20 0-32,38 28-192,3-28 129,-2 27-97,1-27 32,19 26-160,1 1 32,-1 0-96,2-2 0,-2 2 0,-19-1 0,19 1-64,-19-27-32,-20 27 0,-1-27-128,-19 0-353,0 0-608,-19 0-1153,-1-27-1057,-20 27-3620</inkml:trace>
  <inkml:trace contextRef="#ctx0" brushRef="#br1" timeOffset="6438.3683">20327 9496 9256,'0'-52'481,"0"26"63,0 26 898,0-27-65,0 27-704,0 0-385,0 0-160,-21 27 352,3 26 65,-2-1-65,-21 29-63,1-30-129,1 30-192,-21-2 0,1 1-32,19-1-32,1-26-64,19-26-320,20-1-897,-21 1-2178,21-27-8040</inkml:trace>
  <inkml:trace contextRef="#ctx0" brushRef="#br0" timeOffset="18870.0789">20168 10027 448,'0'0'512,"0"0"-159,0 0 63,0 0 385,0 0 96,0 0-64,0 0 127,0 0-127,0 0 128,0 0-96,0 0-64,0 27-129,0-27-95,0 0-161,19 26-224,-19-26 1,0 27-1,0-27-64,0 25-32,0-25 0,0 28-32,0-28 64,0 27-96,0-27 0,0 25 0,20-25-32,-20 27 32,0 0 0,0-27 1,0 26-33,0 1 32,0 0-32,0-1 32,0 0 128,0 2 32,20-3-96,-20 2-32,0-1-32,20 1-32,-20 0 32,0-1-32,0-26 32,-20 26-32,20 0 0,0 2 0,0-2 64,0 27-64,0-28 0,0 3-64,0-1 32,0-2 128,-20 2-160,20 0 64,0-1 64,0 1-64,0-2 0,0 3 0,0-2 0,0 2-64,0-3 64,0 2 64,0-1-128,0 1 64,0 0 0,0-1 0,0 0-32,0 0 0,20 1 0,-20 0 32,0-1 0,0 1 0,20-2-32,-20 3 0,0-2 32,0 0 0,0 28 0,0-28 32,0 1-32,0-2 0,0 3 0,-20-2 0,20 27-32,0 0 0,-20-26 0,20 25 0,0-25 32,0-1 0,-20 28-32,20-28 32,0 0 32,-19 0-32,19 2-32,0-2 32,0 27-64,0-28-128,0 3 31,0-1 97,0 0 32,0-1 64,0 0-128,0 2 96,0-3-32,0 2 0,0-1 64,-20 1-32,20 26 0,0-27-32,0-26-32,0 26 128,0 1-32,0 0-32,20-27 0,-20 26 0,0-26 0,0 27 32,0-2-32,0-25 64,0 28 65,0-2-65,-20 0-32,20 1 0,0-27-32,0 27 128,0-1-32,0 1-32,0 0 320,0-2-31,0 2-321,20 1 192,-20-3 96,0 2-96,0-1-63,0 28-33,0-28-32,19 0-32,-19 0 0,0 1-32,0 0 32,0-1 32,0 1-96,0-2 64,0 3 32,0-2 192,0 0-159,0 1-33,0 0 64,0 25-128,0-24 0,0-3-32,20-25 32,-20 27-64,0 1 0,0-28 32,0 25-32,0-25-96,20 27 0,-20-27-65,0 0-95,0 0-320,20 0-706,-20 0-1280,0 0-4100</inkml:trace>
  <inkml:trace contextRef="#ctx0" brushRef="#br0" timeOffset="20926.1968">20049 9868 928,'0'0'961,"0"0"-480,-20 0-97,20 0 33,-20 0-257,20 0-64,-20 0-64,1 0 384,19 0 129,-20 0-65,0 0-128,-1 0-63,1 0-65,2 0-64,-23 0-32,21 0-32,-19 0-64,19 0-32,-20 0 32,1 0 0,19 0 0,-40 0-64,21 0 96,-1 0-31,-19 0 95,-2 0-96,22 0 32,-21 0-32,21 0 0,-21 0 64,1 0-64,-2 0 128,2 0 0,1 0 481,-23 0 256,22 0-257,0 0-319,-21 0 159,21 0-128,-20 0-288,18 0 0,-18 0-64,20 0 33,-22 0-66,2 0 66,-20 0-66,20 0 33,0 0 65,-20 0-33,18 0 0,2 0 32,0 0-32,0-26 32,0 26-64,-2 0 0,22 0 64,-20-27 0,-20 27-128,20 0 0,-2 0-32,-18-25-64,20 25-1,-20 0-63,0 0 128,20 0 64,-21-27 32,1 27 0,0 0 64,0 0-32,0 0 0,18 0 0,-18-27 0,20 27 0,0 0 0,-21 0-64,21 0 0,19-26 128,-19 26-96,0 0 0,0 0 0,-2-27 0,2 27 225,0 0-225,0 0-33,0 0 33,18 0 33,-18 0-66,20 0 1,-1 0-128,1 0 96,19 0 32,-19 0 32,18 0 0,1 0 160,21 0-96,-1 0-32,0 0-192,20 27-1794,0-27-6213</inkml:trace>
  <inkml:trace contextRef="#ctx0" brushRef="#br0" timeOffset="24572.4055">10401 7962 3843,'0'0'1858,"0"0"-1826,0 0-128,-20 26 608,20 0 481,0 27-32,0 27 641,0-1-321,0 2-705,0 23 289,0 3-192,20-27-577,-20 25 0,20-52 0,-1-1-96,1 2 0,0-1 0,-20-28-352,20 3-545,1-28-672,-21 0-1442,18 0-2819</inkml:trace>
  <inkml:trace contextRef="#ctx0" brushRef="#br0" timeOffset="24940.4265">10104 8544 7815,'0'-26'801,"0"-1"-257,38 0 321,-18 2-96,21-28-65,18-1-159,0 1-225,-19-27-160,20 28-64,-21-1-96,-19-27 97,0 54-194,1-28 1,-3 54 0,-18-26 64,0 26-160,0 26 384,0 28 32,0-2-127,0 2-1,0-1 0,20-1-417,1 1-1024,-1 2-2146,0-4-4259</inkml:trace>
  <inkml:trace contextRef="#ctx0" brushRef="#br0" timeOffset="25942.4838">9707 8940 9673,'-20'0'160,"20"0"-320,0 28 32,0 26 320,0-2 384,20 28 65,-20 25-65,0 27 65,0 0-289,0-25-63,0-1 31,0-27-224,0-26 0,0-26 64,18 0-96,-18-27 161,0 0 95,20-27-320,1 0-352,-21-26-33,20 28 33,0-29-1,-20 1-223,19 25 63,1 3 385,0-1 96,0 26 128,-20 0 129,20 0 255,-20 26 1,19 27-193,-19-26-160,0 26-96,0-1-32,20-25-352,-20-1-577,0 1-577,20 0-480,0-1-2850</inkml:trace>
  <inkml:trace contextRef="#ctx0" brushRef="#br0" timeOffset="26245.5011">10083 9232 11530,'-20'0'225,"20"27"-353,-20 0 224,20-1 352,-20 26-96,20 2-63,0 24-97,0 2 96,0-26-128,0 26-96,20-27 193,0-1-386,0-25-127,1-1-513,-3 1 129,2-27-866,0 0-896,1-27-2018</inkml:trace>
  <inkml:trace contextRef="#ctx0" brushRef="#br0" timeOffset="26389.5089">10203 9604 7879,'18'26'1281,"-18"-1"0,21 3-576,-1-1-481,0-1-224,0 1-800,19 0-674,-19-2-256,0-25-1152,20 0-1601</inkml:trace>
  <inkml:trace contextRef="#ctx0" brushRef="#br0" timeOffset="26555.5188">10401 9604 4356,'-60'51'5060,"40"-23"-4867,-19-1 159,19 26 1314,-21-1-674,41 1-895,-18 1-65,18-28-833,18 0-1313,3-26-577,-1 0-3074</inkml:trace>
  <inkml:trace contextRef="#ctx0" brushRef="#br0" timeOffset="26772.5311">10401 9206 12619,'20'0'385,"-1"26"-449,1 1 736,0 26 802,-20-1-834,20 55-319,1-27-161,-21-1-128,0 27 96,0-27-384,0-26-33,0 27-351,0-28-866,0 2-736,-21-28-1601</inkml:trace>
  <inkml:trace contextRef="#ctx0" brushRef="#br0" timeOffset="27220.5568">10778 9576 8007,'-20'0'1698,"20"0"-673,0 0 1025,0 0-289,0 0-896,20 0-416,20 0 31,-21 0-224,21 0-224,0 0-128,-1-25-448,-19 25-898,1 0-2369,-1 0-5350</inkml:trace>
  <inkml:trace contextRef="#ctx0" brushRef="#br0" timeOffset="27363.5651">10798 9736 14189,'0'27'128,"20"0"-256,-1-27 320,21 0 0,0 0-96,-1 0-1313,-19 0-3779</inkml:trace>
  <inkml:trace contextRef="#ctx0" brushRef="#br0" timeOffset="28489.6288">11335 9655 11274,'-21'0'1089,"21"0"-352,0 0 384,0 0-160,0 0-545,21 0-224,-21 0-127,38 0-1,-18 0-257,1 0-768,-1 28-1153,-2-28-2338</inkml:trace>
  <inkml:trace contextRef="#ctx0" brushRef="#br0" timeOffset="29715.6988">11948 9312 6085,'-18'-26'545,"18"-1"-225,0 0 1346,0 27-705,-20-26-97,20 26-511,-20-27-193,-1 27-64,1 27 0,2-1 0,-3 1-32,1 26 64,-20-1-64,40 2 65,-19-1-129,19-28 96,19 2-96,1 1 64,0-3 0,21-25 32,-23 0-96,2 0 0,21-25 64,-21-3-32,-20 28 32,18-27-32,-18 2-32,0-2 32,0 1 0,0 26-32,0-27 64,0 27 96,-18 0 64,18 27 225,0 26 63,0-28-255,0 30-97,0-2-128,0-2 64,0-23-545,18 25-960,3-26-1121,-21 0-1634</inkml:trace>
  <inkml:trace contextRef="#ctx0" brushRef="#br0" timeOffset="30046.7186">12248 9471 13356,'-20'0'-224,"20"0"128,-21 25 384,1 2 64,0 1-287,1 25-65,19-2-33,0-23-191,0-1-160,19 26-417,21-53-320,-19 27 641,-1-27 319,18 0 161,-17 0 0,-1-27 257,0 0 191,-1 1 161,-19-1-257,0-1-32,0 3-224,-19-1 225,-1-2-161,0 3-128,-1 25-64,1-28-256,2 28-1090,-2 0-2049</inkml:trace>
  <inkml:trace contextRef="#ctx0" brushRef="#br0" timeOffset="30335.7351">12525 9576 7719,'0'54'288,"-20"-29"545,20 30 1057,0-29-673,20 1-609,0 0-383,-1-27-1,1 25 96,20-25 129,-1-25-129,1-2-224,-19 0 64,17-26 224,-38 25 65,0 3-161,0-29-224,-18 29-64,-23 25-32,-17-28-32,17 28-64,-18 0-384,19 28-770,0-3-2882</inkml:trace>
  <inkml:trace contextRef="#ctx0" brushRef="#br0" timeOffset="30912.7681">10738 10823 10634,'-19'0'993,"-1"-27"1121,20 27-225,20 0-800,-20 0-736,19 0 31,21 0-320,-20 0-192,19 0-320,1 0-674,0 0-1216,-21 27-2242</inkml:trace>
  <inkml:trace contextRef="#ctx0" brushRef="#br0" timeOffset="31300.7903">11314 10664 2530,'21'-28'4100,"-21"2"-3171,-21 26 1473,21 0-608,-20-26-641,0 26-513,0 26-480,1 0-95,-1 28 127,20-28-64,0 26-64,20 3-32,-1-3-160,21-25-225,1-1-31,-3-26 128,3 27 192,-21-27-32,19-27 128,-19 27 32,0-26 32,-20-1 128,0-25 257,0 25-1,-20-1-224,-21 3 225,23-28 95,-23 27-63,21 26-161,-18-28-320,17 28-32,1 0 0,20 0-224,0 0-513,0 28-864,20-2-1634,1-26-3171</inkml:trace>
  <inkml:trace contextRef="#ctx0" brushRef="#br0" timeOffset="31482.8004">11691 10823 2146,'20'25'11915,"-20"-25"-11691,20 27 929,-20-27-96,0 0-737,0 27-223,0-27-226,19 26-255,-19-26-609,20 0-1377,0 0-2627</inkml:trace>
  <inkml:trace contextRef="#ctx0" brushRef="#br0" timeOffset="31720.8133">11969 10426 12299,'0'25'897,"0"2"-577,0-1 1218,0 28-193,0-2-480,0 2-513,0 25-32,0 1-159,0-1-1,0-26-192,0 0 32,0 1-545,20-2-352,0-26-416,0-26-1057,0 27-2499</inkml:trace>
  <inkml:trace contextRef="#ctx0" brushRef="#br0" timeOffset="31922.8258">12248 10796 12427,'18'52'961,"2"-52"-641,1 54 1218,-1-28-33,0 1-704,19-2-481,-19 3-352,20-2-288,-21 27-1378,1-26-2690,0-27-6886</inkml:trace>
  <inkml:trace contextRef="#ctx0" brushRef="#br0" timeOffset="32081.8348">12485 10902 13676,'-39'53'993,"19"-28"-897,0 29 193,0-1 191,0 0-480,-19 1-2498,39-2-8777</inkml:trace>
  <inkml:trace contextRef="#ctx0" brushRef="#br1" timeOffset="41448.3706">20604 9655 6470,'0'0'4996,"0"0"-4163,0-25-320,20 25 640,20-26-64,-1 26-417,2-28-255,38 3-225,0-3 0,1 1-32,-1 27-64,0-25-96,1-2-32,-20 27 32,-1-26-160,1-1-64,-41 27-321,1 0-800,0-27-609,-20 27-1697,-20 0-5061</inkml:trace>
  <inkml:trace contextRef="#ctx0" brushRef="#br1" timeOffset="41765.3889">20883 9312 10537,'19'0'577,"-19"0"-577,0 0 480,0 26 225,-39 0-385,19 28-223,-39-28-1,19 26-128,-1 3 160,-18-2-96,19-2 160,21-23 192,-1-1-127,20-27 223,20 26 289,-1-26-97,41 27-159,-21-27-225,22 0-160,18 0-128,0 0 64,0 0-96,-19 0-320,-1 0-897,-18 0-2435</inkml:trace>
</inkml:ink>
</file>

<file path=ppt/ink/ink1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50:40.132"/>
    </inkml:context>
    <inkml:brush xml:id="br0">
      <inkml:brushProperty name="width" value="0.05292" units="cm"/>
      <inkml:brushProperty name="height" value="0.05292" units="cm"/>
      <inkml:brushProperty name="color" value="#FF0000"/>
    </inkml:brush>
  </inkml:definitions>
  <inkml:trace contextRef="#ctx0" brushRef="#br0">19592 8212 1985,'0'-25'801,"-19"25"961,19-27 64,0 27-417,0 0-224,0 0-128,0 0-128,0 0 32,0 0-257,0 0-223,0 0-417,0 0-64,0 0 288,19 27-32,1-2 225,0 29-193,0-1 97,0 1-97,-1-2-32,21 2-128,-20 25 32,0-26-128,-1-26 64,1 25-128,0-25 32,1 0-64,-1-1-128,-20 0-480,18-26-449,-18 0-1090,0 0-960,0 0-3619</inkml:trace>
  <inkml:trace contextRef="#ctx0" brushRef="#br0" timeOffset="433.0248">19652 8690 5701,'0'0'1153,"-20"0"160,20 0-416,0 0-128,0 0-161,-20 0-415,20 0-1,0-26 96,-20 26 225,20-26 127,0 26-223,0-27-193,0-26-128,0 26 0,0-25-96,0-2 0,0 2 0,0-2 64,-19 1-96,19 27 288,0-27 161,19 53-129,-19-27-192,0 27-96,20-26 32,-20 26-32,20 0 64,0 0-64,0-27 32,-1 27-64,1 0 0,0 0-32,0 0-256,19 27-545,-19-27-705,0 26-672,1-26-2338</inkml:trace>
</inkml:ink>
</file>

<file path=ppt/ink/ink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0:48:08.083"/>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00FF00"/>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
  </inkml:definitions>
  <inkml:trace contextRef="#ctx0" brushRef="#br0">4981 12027 7943,'0'-25'865,"0"25"-833,0 0 769,0 0 95,0 0-127,20 25-288,1-25 351,-21 54 161,18-1-448,-18 0-257,0 26-192,0 1 64,0-1-96,0-25 33,0 25-65,0-52 32,0 26-64,-18-28 64,18-25 32,0 0 256,0 0 257,0 0-161,0-25-544,18-2-288,-18-26-193,20 0-320,0 27 193,1 0 543,-1-2 65,-2 28 160,3 28 385,-21-28 191,20 26-95,0 26-193,-20-25-159,20 26-129,-20-26-128,19 26-449,-19-27-288,20 0-352,-20-26-801,20 27-960,-20-27-1539</inkml:trace>
  <inkml:trace contextRef="#ctx0" brushRef="#br0" timeOffset="397.0226">5418 12505 11755,'0'0'-353,"0"26"193,0 1 641,-20 0 63,20-1-512,0 1-32,20 26 0,1-53 128,-3 26-64,2-26 32,1 0 97,19 0-33,-22-26-96,3-2 32,-21 3-32,20-28-64,-20 26-320,0-26-417,0 27 353,0 26 320,20 0-289,-20 26 513,0 0-64,0 28 65,20 24 287,-20-24-224,19 26-128,-19 0 32,0 0-31,0-28 127,0 0 512,0 2 225,0-28 160,-19 0 65,-1 1-290,0 0-415,-21-27-97,3 0-192,-3-27-512,3 0-385,-3 1-1024,21 0-802,0-28-2017</inkml:trace>
  <inkml:trace contextRef="#ctx0" brushRef="#br0" timeOffset="815.0457">5755 12638 8167,'0'53'3684,"0"-1"-3492,20 2 256,-20-2 1122,0 28-898,20 0-640,-20 0-256,20-28 160,0 1 128,-1-26-64,-19-1 32,0-26 289,0-26 1184,0-1-736,0 0-673,-19-25-64,19-28-32,-20 2-64,20-2-417,-20-27-736,20 28 416,20-1 705,0 27 128,19 26 161,-19 1 447,1 26 193,17 0-64,-38 26-289,20 1 33,-20 0-97,0-1 32,0 26-223,-20-24-1,2-2-96,-23 0-64,21-26-96,0 0-288,20 27-705,-19-27-769,19 0-1153,0-27-3171</inkml:trace>
  <inkml:trace contextRef="#ctx0" brushRef="#br0" timeOffset="1075.0615">6073 12558 12459,'20'0'641,"-20"27"-289,0-1 865,0 1-384,20-2-609,-20 29-95,20-28-65,-1 1 128,1-27 32,0 0 192,0 0 65,0 0-129,1-27 0,-3 1 1,-18 0-193,0-27 64,-18 26-64,-3 1-192,1-1-96,0 0-288,0 1-577,0 26-897,20-26-1793,0 26-5318</inkml:trace>
  <inkml:trace contextRef="#ctx0" brushRef="#br0" timeOffset="1256.0715">6332 12479 11146,'38'0'224,"-17"0"1890,19-26-192,-20 26-577,19 0-736,1-28-481,-20 28-64,-1 0-128,1 0-480,0-26-1186,0 26-2082,-20 0-7589</inkml:trace>
  <inkml:trace contextRef="#ctx0" brushRef="#br0" timeOffset="1450.0815">6510 12107 4676,'0'54'5061,"20"-28"-3844,-20 1 1537,0 25-287,0 3-1154,20-3-865,-20 28-159,0-28-289,0 1 32,19 27-160,-19-55-449,20 29-640,-20-28-545,20 1-1184,-20-27-2339</inkml:trace>
  <inkml:trace contextRef="#ctx0" brushRef="#br0" timeOffset="1834.1034">6649 12002 12011,'19'25'32,"-19"29"512,20-28 1154,0 28-737,-20 26-705,20 0-160,-20 24-64,21-24-224,-21-27 0,0 0 160,0-1 32,0-24 32,0-2-32,0-26-32,0 0 480,0 0 97,0-26-577,18-2-32,-18 3-64,0-28 0,20 26-97,-20 0 161,21 27 128,-21 0 257,0 0 127,20 0 321,-20 0-97,20 27-191,-20 0-129,0 26-160,0-28-160,18 3-128,-18-2-288,21 0-609,-1-26-1217,-20 0-2370</inkml:trace>
  <inkml:trace contextRef="#ctx0" brushRef="#br0" timeOffset="2114.1203">6947 12611 12299,'19'27'352,"-19"-27"609,20 0 769,0 0-481,0 0-672,-20 0-289,20-27-32,0 27-96,-20-26-96,0-1-288,0 27-32,0-27-96,-20 1-257,0 26 97,0 0 255,0 0 65,0 0 96,1 26 128,-1 1 32,20 0 32,0-1 96,0 1 33,20-2-129,-1 3-128,1-2-353,20-26-864,0 26-1826,-21-26-4356</inkml:trace>
  <inkml:trace contextRef="#ctx0" brushRef="#br0" timeOffset="2389.1365">7265 12399 13580,'-20'0'-288,"-21"0"704,21 0 1442,20 0-1217,-18 26-609,18 2 32,0-2 128,0 0 0,18 0-96,23 1-128,-21 0-128,18-1 32,-17-26 64,-1 27-64,-20-2 0,0-25 288,-20 28 96,-1-2-32,3 0 65,-2-26-193,0 0-192,-1 0-577,1 0-800,20 0-2243,0-26-5829</inkml:trace>
  <inkml:trace contextRef="#ctx0" brushRef="#br0" timeOffset="2547.1457">7423 12453 11947,'0'52'897,"0"-26"-129,0 28 1346,0-28-896,0 1-866,20-2-576,-20 29-353,0-54-960,20 26-2980</inkml:trace>
  <inkml:trace contextRef="#ctx0" brushRef="#br0" timeOffset="2692.1539">7443 12214 15887,'-20'0'832,"20"27"-3778,0-27 2465,20 0 417,0 25-2915</inkml:trace>
  <inkml:trace contextRef="#ctx0" brushRef="#br0" timeOffset="2965.1693">7721 12373 13388,'-20'26'993,"-1"-26"-1858,3 0 1250,18 0 95,-20 26-512,20 2-160,0-28 160,0 26 96,20 0-32,19 0 0,-19 1-32,0 0 32,0-1-32,-1 1 0,-19-2 224,0 3 225,-19-2 159,-1 0-63,0 1-353,0-27-64,-19 27-352,-2-27-2178,21 0-5446</inkml:trace>
  <inkml:trace contextRef="#ctx0" brushRef="#br0" timeOffset="13423.7677">1408 12321 3171,'-20'0'1601,"20"0"1378,-19 0 448,19 0-929,-20 0-672,20-28-449,0 28-255,0 0-162,0 0-255,0 0-481,0 0-31,0 28 287,20-28-224,-1 25-192,21 2 96,0-1-192,-1 0 64,1 2 65,19-2-97,-19 0 0,19 0-33,-18 1-127,-3 0 32,3-1-512,-21-26-193,0 27-288,-20-27-449,19 0 65,-19 0-1762,0 0-5574</inkml:trace>
  <inkml:trace contextRef="#ctx0" brushRef="#br0" timeOffset="13624.7793">1845 12266 10890,'0'0'512,"0"0"737,0 0 962,-20 0-1443,20 0-447,-20 27 383,-1 1 161,-17 24-352,-3 0-225,3 28-256,-3-27-160,1 0-673,21 27-1377,-21-28-2402</inkml:trace>
  <inkml:trace contextRef="#ctx0" brushRef="#br0" timeOffset="16579.9483">9745 12187 10794,'-20'0'929,"20"0"-1025,-18 0 192,-2 27 768,20 25 65,-21 3-256,1-3-161,0 28 193,1-28-128,19 28-33,0-27-320,0 0-224,0-1 0,19-25-256,1 0-609,0-1-896,21 0-1987,-23-26-4195</inkml:trace>
  <inkml:trace contextRef="#ctx0" brushRef="#br0" timeOffset="16903.9668">9885 12638 12363,'-20'25'865,"20"-25"-1281,0 0 512,20 0 608,0 28 1,-1-28-224,21 0-33,0-28 32,-21 28 1,21-25-97,-20-2-224,1 1 1,-21-1-1,0 0-64,-21 1-96,1 0-64,0 26-96,-19 0-65,19 0 65,-20 26 32,20 0 192,20 1-64,0 0 96,0 26 0,20-28-32,20 3 64,-1-2-320,1-26-128,1 0-353,17 0-832,-17 0-1986,-2 0-6054</inkml:trace>
  <inkml:trace contextRef="#ctx0" brushRef="#br0" timeOffset="17178.9825">10401 12505 12363,'-20'0'1730,"20"0"-1762,-20 0 384,0 0 289,0 26-513,1 1-160,19 0-96,0-1-32,0 1 31,39 26-63,-19-27 96,20 0 0,-1 1 64,-19-27 96,0 27-96,-20-27 0,0 26 352,0-26 705,-20 0-320,0 26-385,1-26-192,-1 0-128,20 0-544,-20 0-962,20-26-2497,0 26-6758</inkml:trace>
  <inkml:trace contextRef="#ctx0" brushRef="#br0" timeOffset="17365.9932">10638 12479 10345,'0'26'3620,"21"-26"-3652,-21 0 1409,20 26 481,-20-26-929,40 0-449,-21 0-224,21 0-128,-20 0-128,19 0-416,-19 0-673,-20-26-448,20 26-834,-20-26-2497</inkml:trace>
  <inkml:trace contextRef="#ctx0" brushRef="#br0" timeOffset="17538.0031">10719 12214 11082,'0'79'-32,"0"-51"1185,19 24 577,-19 28-545,20-28-577,-20 1-415,20 27-129,0-27-128,0-1-353,-1-25-448,-19 0-512,20-1-737,0-26-1377</inkml:trace>
  <inkml:trace contextRef="#ctx0" brushRef="#br0" timeOffset="17698.0118">10976 12479 12523,'0'52'193,"0"2"-161,0-28 64,21 26 32,-21-24-705,20-2-928,-2 0-865,2 1-97,1-27-1697</inkml:trace>
  <inkml:trace contextRef="#ctx0" brushRef="#br0" timeOffset="18202.0411">11195 12663 8968,'0'80'865,"0"-53"-161,0 0 1763,0-27-257,0 0-609,0-27-608,20 27-672,-20-53-321,0 27-32,20-27-225,-1 0-191,-19 26-161,0-26-127,20 53 191,-20 0 257,0 0-257,0 0 706,0 53 223,0-26-160,0 26-192,0-28-32,0 3 32,0-2 0,20 0 64,0-26 161,-20 0 63,21-26-96,-3 0-96,-18-2-32,20 3-64,-20 25-96,20-27 0,-20 27-64,21-26-64,-21 26 32,0 0-64,20 26-481,-20-26-64,18 27-288,3-27-1025,-1 25-1601,0-25-2819</inkml:trace>
  <inkml:trace contextRef="#ctx0" brushRef="#br0" timeOffset="18543.0606">11711 12558 5829,'-40'-27'4708,"20"27"-4772,-19 27 641,19 0 1345,-20-1-1025,21 1-577,-1-2-64,20 29-64,0-28-64,20 1 225,-1 0-129,21-27-128,-20 0-128,19 0 32,1 0 96,-20 0-64,0-27-32,-1 0-32,-19 27-64,0-26-96,0 0 32,0-2 128,-19 3 0,19-2 288,0 27 224,0 0 1,0 0-353,0 0-128,0 27 320,19-2-31,1 3-129,0-28 32,21 26-192,-23 0-128,2 1-385,1-27-576,-21 27-1185,0-27-3459</inkml:trace>
  <inkml:trace contextRef="#ctx0" brushRef="#br0" timeOffset="18701.0694">11096 12399 14477,'-41'0'1794,"21"-26"-2947,20 26 480,20 0 1058,1 0-1378,-1 0-7303</inkml:trace>
  <inkml:trace contextRef="#ctx0" brushRef="#br0" timeOffset="19090.0918">11969 12479 128,'0'0'14189,"0"0"-14125,0 0 64,20 0 1089,-20 0-352,20 0-288,0 26-289,19-26-192,-19 0-128,20 0-512,-20 0-898,19-26-1248,-39 26-2083</inkml:trace>
  <inkml:trace contextRef="#ctx0" brushRef="#br0" timeOffset="19269.1021">12049 12187 10537,'0'0'1122,"0"27"-1090,0 0 2082,0 25-705,0 1-801,0 0-351,0 27-129,0-28-64,0 2-32,0 24-32,0-24-128,19-1-641,-19-26-800,0-1-1218,20 0-1793</inkml:trace>
  <inkml:trace contextRef="#ctx0" brushRef="#br0" timeOffset="19898.1381">12228 12611 3747,'20'0'10762,"-20"0"-11082,0 0 416,18 27 1153,2-27-96,1 0-576,19 0-289,-1 0 96,1 0-31,-20-27-257,-1 27-96,1-26-224,-20 26-257,0 0-416,-20-27-416,1 27 544,-1 0 513,-20 27 64,20-1 128,-19 1-32,19-2 96,20 3 0,0-2 0,0 0 64,20 1 64,19 0 0,1-27-192,0 0 64,-21 0 32,21 0-32,0-27 32,-21 27 32,-19-27 0,20 27 64,-20 0-128,0-26-128,-20 26-32,20 26 64,0-26 0,-19 27 64,19-27 32,0 0 32,19 27 32,-19-27 160,20 0 0,0-27 65,0 0 63,-20 1 96,21 0-63,-21-27-65,0 0-32,0 26 1,0-26-193,-21-27-64,-19 28-160,20 0-161,-19-3 33,19 30 160,0-2-128,0 54-32,1-2 416,19 55 256,0-1 97,19 1 31,21 0 161,0-27-225,-1 26-159,22-26-289,-3 0 64,-17-27-32,-2 2-385,1-28-383,-40 25-866,20-25-4067</inkml:trace>
  <inkml:trace contextRef="#ctx0" brushRef="#br0" timeOffset="20452.1689">10381 13459 12940,'0'54'-128,"0"-2"-193,20 28 321,0-27 32,-1 0 32,21-1 65,-20 2 223,1-28 545,-3-26 96,2 26-129,-20-26-191,21 0 192,-21 0 736,0-26-896,0 0-481,-21-28 1,21 28-129,-20-26-257,20 25-447,0-26-833,0 26-1058,20 27-1088,1-25-1122</inkml:trace>
  <inkml:trace contextRef="#ctx0" brushRef="#br0" timeOffset="20842.1921">10877 13618 12812,'-20'27'-321,"0"-1"-31,1 1 864,-1 26 129,-20-27-417,20 27-160,20-26-96,0-1 32,0 0 128,20 0 289,20-26 63,-1 0-127,-19-26-225,20-26-32,-20 25 192,-1 0 96,1-25-95,-20 26-193,0-1-96,0 0 0,0 1-160,0 26-321,0 0-31,0 0-65,0 26 321,0 1 96,0 26-321,0-27-415,20-26 639,1 26-223,-1 1 63,-2-27 449,23 0 97,-41 0 31,20-27-160,0 1 0,-20 0-224,19-27-321,-19 26-256,0-26-1537,-19-27-4388</inkml:trace>
  <inkml:trace contextRef="#ctx0" brushRef="#br0" timeOffset="21535.2317">11076 13167 11306,'0'80'160,"0"-28"97,0 28 1216,0 0-192,20-1-736,0 28-225,-20-27-224,19-2 32,1-24-64,0-2 0,20-26-64,-20-26 0,-1 27-128,1-27 64,0-27 0,-20 1-64,20-26-32,-20 25-128,0-26 191,0 27 97,0 0 33,0 26 95,0 0 0,0 0-288,0 0-353,21 26 353,-21-26 192,0 26 0,18 0-64,2 1-32,-20 0-96,20-1-257,1-26-191,-1 0 544,-20-26 416,18 26-32,-18-27-159,0 0 191,0 1 0,0 0-288,0 0-64,0-1 96,0 27 161,0 0-161,0 0-321,0 27 354,0-1 127,21 0-160,-21 0-32,20 1-64,0 0-96,0-1-160,-1-26-609,21 26-288,-20-26 64,0 0-321,-1 0-672,1 0 865,0-26 1121,-20 26 449,0-26 95,0-1 128,20 27 321,-20-27-160,0 1-32,0 0 480,0 0-192,-20 26-545,20-27-31,-20 27-289,20 0-192,-20 0 0,1 0 32,-1 27 192,20-1 96,0 26-32,0-25 161,20 0 63,-1 25-64,21-26-63,0-26-33,-1 27 64,-19-27-64,0 0-63,1 0-129,-3 0-417,-18 0-832,0 0-2402</inkml:trace>
  <inkml:trace contextRef="#ctx0" brushRef="#br0" timeOffset="22436.2832">12327 13803 11947,'0'-26'1986,"0"26"-1858,-20-26 673,-1 26-545,1 0-320,2 0-160,-2 0-33,-1 26 97,21 27 32,0-26-192,0-1-129,0 0 97,21 0 32,17 1 160,-18 0 192,21-27 192,-21-27-32,-1 27 192,1-27 65,0 1 127,-20 0-255,0 0-129,0-1-96,0 27-96,-20-27-256,20 27 31,0 0 1,0 0-128,0-26-225,20 26 1,-20 0 448,40-26-65,-21 0 193,1-1 97,0 0 159,0-26 480,0 28 129,-20-30-64,0 30-96,0-29-481,0 28-160,-20 26-128,20-27-256,-20 54-289,0-1 129,20 0 319,0 54 65,0-27 96,0 54 32,0-29-32,0 2-128,20-1 32,0 1 96,-20-27-64,39 1-64,-19-29 192,-20 3 288,20-28 225,-20 0 224,0-28-193,0 3-384,0-29-95,0 1 223,0 26-192,0-26-128,-20 0-32,20 27-96,0 0 96,0 26-96,0-27-577,0 27-159,20 0-225,21 0-1314,-23 27-2690</inkml:trace>
  <inkml:trace contextRef="#ctx0" brushRef="#br0" timeOffset="22862.3076">12843 13777 13324,'-20'0'-288,"0"0"-1506,20 26 2275,0 1 415,0 0-671,20 25-289,0-26-97,0 1-31,19-27-96,-19 27 256,20-27 192,-21 0 160,1-27 97,-20 0 384,20 1 159,-20 0-287,0 0-192,0-1-353,0 27-385,0 0-95,0 0-128,0 0-289,0 27 353,20 25 159,-20 1-31,21 0 160,-3-1 32,2 2 128,1 27-32,-1-56 64,0 29 224,-20-28 289,-20 1 576,0 0 320,-1-2-128,-17-25-127,-3 0-257,1 0-513,1 0-448,-1-25-160,20-2-481,1 0-544,-1 1-705,20-1-1409,0 0-3235</inkml:trace>
  <inkml:trace contextRef="#ctx0" brushRef="#br0" timeOffset="23100.3211">13141 13299 15630,'38'-25'257,"3"25"-354,-1 25 706,-1 29 1121,1-1-930,-1 0-479,1 53 31,1-26-128,-23 26-64,-18 0 65,0-28-257,0 29-481,-18-28-544,-3 2-865,-19-29-1409,-19 28-6374</inkml:trace>
  <inkml:trace contextRef="#ctx0" brushRef="#br0" timeOffset="25245.4439">1428 14625 10570,'-20'-27'448,"20"27"-1185,0 27 705,0-1 320,0 1 673,0 52-416,0 1 128,20 25-33,0 28-63,0 26-193,-20 25-224,0-24 193,0-1 31,0-53-64,0 1-96,0-82 225,0 2 512,19-27-577,-19 0-608,-19-52-64,19-3-33,0-23-255,0 24-193,19-24 321,-19 24 287,20 1 65,20 28 160,-1 25 65,1 0 127,1 52-128,-3 1 0,-17-1-64,-1 28 0,-20-27-32,20 27-96,-20-28-192,18-25-513,-18-2-2946</inkml:trace>
  <inkml:trace contextRef="#ctx0" brushRef="#br0" timeOffset="26558.5188">2956 15339 8904,'0'-25'1025,"-20"-3"-961,20 1 1441,0 27 609,0-25-1217,0 25-1121,0 25 672,20 2 321,-20 1-352,21 51-129,-1-26-160,-20 26-64,18 1 32,-18 0-32,21-28-32,-21-26 0,0 1 289,20-27 287,-20 0-576,0-27-160,0-26 32,-20 1 64,20-1-320,-21 1-449,21-2 192,0 1 385,0 0 32,21 26 0,-1 27-1,0 0 97,0 0-96,-1 27 160,1 26 32,20-26 64,-20 25 0,-20-24 161,19 24-65,-19-52-32,20 26 0,-20-26 288,0 0 97,0 0-289,0-26-128,0-1 0,20 2 64,-20-3 257,0 28-33,0-26 0,0 26-255,0 0 63,20 0-96,0 0-32,-20 26-32,19 27-192,21 0-833,-19 1-1473,17-2-2243</inkml:trace>
  <inkml:trace contextRef="#ctx0" brushRef="#br0" timeOffset="27286.5607">3750 15366 13676,'0'-52'1474,"-20"24"-2563,0 28 769,1 0 448,-21 28 448,0 24-191,21 0-161,-1 29-64,0-2 32,20 1 32,0-1 1,20 1-129,19-54 0,1 0 64,19-26 32,-19 0-160,21-26-64,-23-27 0,3 0 96,-21 1 32,-1-2-64,-19-24-352,0 50-64,-19-24 512,-1 25-128,0-1-225,-1 28 33,1 28 64,2-1 64,18-1-64,0 28-288,0-2-65,0 1-416,18-1-608,2-25 960,21-27 417,-2 0-512,-19 0 351,20-27 353,-20 2 97,-1-29 31,-19 28 160,0 26-320,0-27-448,0 54 480,0-1 736,0 28 97,0-2-480,20 28-289,-20 26 448,0-27-255,20 1-65,-20-27 192,20-1 353,-20 2-128,0-28 95,0-26 482,0 0-450,0 0-639,0-26-161,0-28 32,0-24-128,0-4-225,0 5-159,0-30-321,0 1 256,0 0 417,0 28-128,20 24 128,-1 28 224,-19 26 192,40 0-63,-20 0-97,19 26 96,-19 28-32,1-29 0,-1 2 97,0 26 191,-20-26 97,-20-2-289,0 2-160,-1-1-160,-17 1-320,17 0-513,1-1-1538,0-26-4547</inkml:trace>
  <inkml:trace contextRef="#ctx0" brushRef="#br0" timeOffset="27734.5863">4663 15473 8936,'0'-27'1794,"0"27"-930,0-28 2051,-20 28-1730,20 0-1249,-18 0-32,-2 0 0,20 0 0,-21 0-32,1 28 128,20-1 128,0-1 96,0 0-64,0 2-31,20 24 63,21-26-160,-23 28-32,2-29 32,1 28-32,-1-26 544,-20-27 1026,0 27-1090,-20-27 33,-21 26-193,3-26-320,-3 26-480,1-26-1026,1 0-2658</inkml:trace>
  <inkml:trace contextRef="#ctx0" brushRef="#br0" timeOffset="28405.6247">5854 15127 12267,'20'-78'1922,"0"24"-1922,-20 1 352,0 28 449,-20-29-705,0 1-32,1 0-256,-21 53-160,20-26-33,-19 26 33,19 51-161,0 4 193,20 25 256,0 25 128,0 27-64,0-27 64,20-25-32,0-26-480,-1-1-449,1 26 288,0-26 481,0 0 256,0 1 481,-20-29 256,0 2 32,0-27-481,-20 0-160,0 0 129,0-27-1,-19 2-32,-1-2-224,20-26 33,0 26-97,1 2-353,19-29 65,0 28-64,19-1 160,1 27-32,20-28 0,-20 28-385,19 0 97,1 0 255,-1 28-351,-19-28-321,21 0-384,-21 0-1506,-2 0-1569</inkml:trace>
  <inkml:trace contextRef="#ctx0" brushRef="#br0" timeOffset="29054.6618">6034 15418 6342,'-20'55'4484,"20"-55"-4837,0 26 610,20-26 1120,-20 54-224,19-29-1057,1 28-160,0 1 0,0-29 0,0 28 96,-1-26-64,-19 0 352,0-27 1058,0 0-930,0 0-384,0-27 288,0-26 97,-19 26-193,19-25-224,-20-1-32,0 26-64,20-26-96,0 27 32,-20 0-257,20 26-287,20 0-33,0 0 417,-20 0 160,20 26-97,-1-26-255,21 26 160,-20-26 31,0 28-63,19-28 288,-19 0 96,0 0 577,21 0-161,-23 0-224,-18-28 193,21 28-97,-21 0-640,0 0-1,-21 0 97,21 28 128,-18-28 32,18 25-128,0 2 64,0-1-129,18 1 225,23-27 193,-21 0 159,19 0 224,1 0 97,-20-27 256,19 1 320,-19-1-256,0 2-417,-20-29-319,0 28-450,-20-1-319,0-1-289,1 3-704,-21 25-1506,20 0-2883</inkml:trace>
  <inkml:trace contextRef="#ctx0" brushRef="#br0" timeOffset="29479.6861">6749 15605 8680,'0'80'1857,"0"-28"-1760,0-52 1728,0 26 1442,0-26-2594,0-26-353,0 26-288,0-52-32,0 25 0,18 0-64,-18-26 0,20 28-256,1-29 0,-1 28 63,0-1 65,-20 27 96,18 0 96,-18 27-128,0-1 64,0 28 64,0-29 0,0 2-192,0-1-193,0 1 161,0-27 480,21 0 225,-21 0-257,0-27-192,20 27-96,0-53 32,0 28 96,19-29 128,-19 28 32,20-1 353,-20 27 416,-1 0-449,1 0 65,-20 27-32,20-1-129,-20 0-352,0 2-993,21 24-896,-21-26-4357</inkml:trace>
  <inkml:trace contextRef="#ctx0" brushRef="#br0" timeOffset="29883.7091">8039 15314 128,'-21'-28'14157,"21"28"-14189,-20-27 160,20 27 865,0 0-256,0 0 480,20 27 160,1 1-672,19-3-385,-1 29 65,1-1-225,19 0-256,-19 1-225,19-2-351,-19-26-449,-1-26-897,-19 27-2467</inkml:trace>
  <inkml:trace contextRef="#ctx0" brushRef="#br0" timeOffset="30049.7187">8336 15286 12619,'-40'53'161,"1"1"-1,19-1 801,-20 26-641,1-26-448,19 0-961,0 1-737,20-29 161,20 2-1891</inkml:trace>
  <inkml:trace contextRef="#ctx0" brushRef="#br0" timeOffset="30215.7282">8356 14678 14285,'-40'104'256,"40"-23"-2434,0-27-1121,20 24 1634,-20 2-193</inkml:trace>
  <inkml:trace contextRef="#ctx0" brushRef="#br0" timeOffset="30496.7443">8773 15181 15694,'-40'0'-736,"20"0"-33,-19 26 769,19 26 0,0-25-64,20 1-192,0-3-417,0-25 321,40 27 320,-20 25-64,19-52 96,1 28 96,19-1 0,-39-27 0,1 26 769,-1-26 704,-20 0-1152,-20 26-353,-21-26-161,3 0-1056,-3 28-2594</inkml:trace>
  <inkml:trace contextRef="#ctx0" brushRef="#br0" timeOffset="30936.7694">9508 15286 14509,'0'0'1217,"0"0"-1313,0 0 833,0 0 192,39 0-705,-19-27-160,39 27-64,-19-25-96,1 25-320,-3 0-1090,-17 0-1633,-1 0-3203</inkml:trace>
  <inkml:trace contextRef="#ctx0" brushRef="#br0" timeOffset="31124.7802">9607 14942 10986,'0'27'641,"0"26"-609,0-26 352,0 51 865,0 2-352,0-1-641,0-26-192,0 26-320,0-24-481,0-3-864,19 1-1250,1 0-1281</inkml:trace>
  <inkml:trace contextRef="#ctx0" brushRef="#br0" timeOffset="31376.7946">9905 15418 9416,'-40'55'-64,"20"-3"192,0-24 609,20 24 32,0 1-449,20-26 257,0-2 352,20-25 64,-1 0 224,1 0-288,-20-25-193,-1-2 257,1-26-96,-20 26-352,0 2-609,-20-29-321,1 28-352,-21-1-672,20 27-2723,-19 0-8262</inkml:trace>
  <inkml:trace contextRef="#ctx0" brushRef="#br0" timeOffset="32112.8364">10521 15418 8007,'0'-25'1345,"0"-2"97,-21 27 223,21-27-1024,0 27-705,0 0 128,0 27 192,0 0 0,0 26-192,0 0-64,21 1-192,-3-2 64,-18-26 64,41 1 320,-21-27 97,0 0 127,19 0 33,1 0-65,-20-27 161,-1-26 31,1 28-576,-20-29-416,0 28-321,0-1-159,0 27-258,0 0 194,0 0 735,0 53 129,-20-27 32,20 54 129,0 0 287,0-28 257,0 28-1,20-28 225,-20 2 192,0-27 128,0 25 225,0-27-97,-20 3-512,1-28-577,-1 27-576,-20-27-257,19 0-640,-17-27-256,18-1-193,-1 3-2370,1-27-5092</inkml:trace>
  <inkml:trace contextRef="#ctx0" brushRef="#br0" timeOffset="32278.8461">10857 14890 13548,'20'79'1217,"-40"-53"-1441,0 28 224,1-2 128,19 28-256,-20-27-1121,20 27-3459,0-55-3748</inkml:trace>
  <inkml:trace contextRef="#ctx0" brushRef="#br0" timeOffset="32559.8623">11155 15418 8199,'-20'0'5381,"20"0"-5349,-19 0-32,-1 0 321,0 0-321,-1 28-417,21-1-704,-20-27 32,40 26 96,-20 0-352,41 2 736,-21-3 513,19 2 96,1-1 64,-20-26 321,0 27 672,-20 0 1121,0-27-352,-20 25-1026,20-25-736,-40 27-1377,20-27-3395</inkml:trace>
  <inkml:trace contextRef="#ctx0" brushRef="#br0" timeOffset="32689.8689">11314 15737 13965,'21'26'-2819,"-21"1"-6854</inkml:trace>
  <inkml:trace contextRef="#ctx0" brushRef="#br1" timeOffset="36419.0829">5040 13565 6277,'0'0'-64,"0"0"0,0 0 545,0 0 1216,-18 0-544,18 0-672,0 0-1,0 0 161,0 0-161,0 0-63,0 0-1,0 0-95,0 0-97,18 0 64,-18 0 128,20 0-95,0 0-65,21-27-128,-2 27-64,40 0 0,1 0-32,40 0 0,-3 0 64,23 0 32,-1 0 321,40 0-1,-1 0-127,21-25-1,-1 25-96,0 0-128,1-28-32,-19 28 0,-2 0-64,-40 0 0,-39 0-96,-38 0-448,-23 28-225,-17-28-832,-21 25-1667,0 2-2177</inkml:trace>
  <inkml:trace contextRef="#ctx0" brushRef="#br1" timeOffset="53642.0668">1388 13326 5220,'-19'0'1346,"19"0"-65,-20 0 128,20 0 161,0 0 223,-20 0-447,20 0-385,-21 0-129,21 0 97,0 0-96,0 0-224,0-27-417,0 27-192,0 0 0,21 0 128,19 0 0,19 0-160,20 0-32,20-25 160,0 25-192,21 0 160,-21-27-480,0 27-673,-20-26-1570,2 26-4067</inkml:trace>
  <inkml:trace contextRef="#ctx0" brushRef="#br1" timeOffset="54732.129">10341 14493 5957,'-39'0'2082,"19"0"-865,20-27 737,-20 27 32,20 0-224,0 0-898,20 0-639,0 0-65,-1 27 320,41-27-63,19 0-193,20 0 0,21 26-64,19 0 32,19-26-63,21 26-1,1 1 0,18 0-32,-20-1-160,1-26 32,-1 27 64,-18-2-32,-2 3-64,-39-28-257,0 26-127,-40-26-449,-20 0-1249,-18 25-2146</inkml:trace>
  <inkml:trace contextRef="#ctx0" brushRef="#br1" timeOffset="85525.8917">14153 3576 1345,'0'0'1826,"0"-27"31,0 27-223,0 0-641,0 0-353,0-25 33,20 25-64,-20 0 63,0-27 129,19 27 0,-19 0 128,0 0-33,0 0-159,0 0-481,0 0-256,0 27 96,20-2 193,-20 2 95,20 53-128,-20-28-31,0 54 31,20-26-32,-20 27 32,0-28-32,20 26 161,-40-25-129,20 27-64,0-29 32,-20-24 65,20-2-33,0 1 0,-20-25-32,20-3-127,0-25-33,0 27-32,0-27 224,0-27-192,20 2-288,-20-28-65,20-27 33,0 26 64,-1-24 128,1 24-64,0 1 32,1 28 96,-1-3 64,-2 28 32,2 0 128,1 0 0,-1 0 1,0 28-161,0-28 32,-1 25 0,1 28 32,0-27 64,0 27-128,-20 0 96,20 27-32,-20-26 65,0 24-129,19-24-32,-19-1-32,0-26 0,20-2-353,-20 2-191,0-1-257,20-26-448,-20 27-929,0-27-1730,20 0-5541</inkml:trace>
  <inkml:trace contextRef="#ctx0" brushRef="#br1" timeOffset="86809.9651">15046 4689 3683,'0'-27'1089,"0"27"1121,0-25 961,0-3-1185,20 28-737,-20-25 0,0-3-160,0 28-96,-20-26-288,20 0-225,-20 26-127,20-27-257,-20 27-32,1 0-64,-21 0-32,20 0-64,-19 27 128,19-1-96,0 28 64,-1-1 0,1-28 64,20 29-128,20 26 32,1-55 32,-1 28 0,19 1-64,1-28 128,0-26-64,19 26 0,-19-26 32,-1 0 0,1 0-32,-1-26 32,1 0-64,-40-1-32,21 0 128,-21 1 0,-21-1-64,1-25-64,0 25 96,-19 1-32,-1-1-96,-19 0-64,19 2 128,-19 25-97,19 0-31,1 25 96,-1-25 0,19 27-32,21 0-64,0-1 64,21 1 96,19 0 0,-1-27 32,1 25 0,-1-25-32,21 0-160,-21 0-321,1 0-480,1 0-640,-23 0-1474,2 0-3747</inkml:trace>
  <inkml:trace contextRef="#ctx0" brushRef="#br1" timeOffset="87256.9899">15423 3708 3363,'-19'-26'5893,"19"26"-5989,0 0 1089,-20 26 609,0 2-738,20 24-223,-20 1 192,0 27 32,20 0-97,-19-1-191,19 1-321,0 0-64,0-2 129,0 1-65,19-26-128,1 1-64,20-2-64,-20-24-160,19-3-385,-19 3-448,0-3-768,19 2-1730,-19-27-5670</inkml:trace>
  <inkml:trace contextRef="#ctx0" brushRef="#br1" timeOffset="87525.0059">15582 4265 11723,'0'0'1729,"0"0"-1569,0 0 1858,21 27-192,-3-1-1057,2 0-449,21 2 32,-3-3-95,3 2-257,-1-1 64,-1-26-96,1 27-193,-1 0-95,-19-27-256,0 0-513,-20 0-833,0 0-1281,0 0-1730</inkml:trace>
  <inkml:trace contextRef="#ctx0" brushRef="#br1" timeOffset="87727.0161">15900 4185 12267,'-20'0'224,"20"27"961,-20-27 994,0 28-994,-19 24-545,19 0 1,-20 1-225,19 0-416,3 1-32,-2-2-96,20-24-513,0-3-608,20 3-1057,-2-28-3107</inkml:trace>
  <inkml:trace contextRef="#ctx0" brushRef="#br1" timeOffset="88037.0354">15979 3736 12844,'21'-28'1345,"-21"28"-1473,18 0 1793,2 28-383,21-2-706,-1 26-31,-22 2-97,23-1 65,-1 27-161,-21 25-192,1-26-128,0 1 0,-20-1-96,0-26-224,0 27 128,-20-27-129,0 1-31,1-1-192,-21-28-353,20 29-961,-19-28-2242,-1 1-6246</inkml:trace>
  <inkml:trace contextRef="#ctx0" brushRef="#br1" timeOffset="89689.1299">16972 4240 8968,'0'25'1569,"0"-25"65,0 0 1825,0 0-1601,0 0-865,0 0-416,20 0 95,0 0-127,19-25-97,-19 25 1,40 0-193,-21 0 0,1-28-128,-1 28-160,-19 0-352,0 0-705,1 0-385,-21 0-800,0 0-1666,0 0-3587</inkml:trace>
  <inkml:trace contextRef="#ctx0" brushRef="#br1" timeOffset="89904.1419">16972 4424 12908,'0'26'608,"20"-26"545,0 0 1250,19 0-1026,21 0-480,-21 0-160,21 0-353,-21 0-320,1 0-96,1 0-673,-23-26-608,2 26-256,1 0-1282,-21 0-2754</inkml:trace>
  <inkml:trace contextRef="#ctx0" brushRef="#br1" timeOffset="90885.1983">18421 3814 12299,'0'-26'1570,"-20"26"-1538,0 0 993,-19 0-321,19 0-576,-20 53-128,1-26-32,-1 26 32,-1-1 32,23 28 161,-3 0 63,21-1-192,0 1-32,21-28 32,17 28-32,3-27-32,18 0-128,1-27-32,19 2 224,0-28 64,-20 0 64,22-28 0,-22 2 33,1-27 31,-21 0 32,1 1-96,-40-28 96,0 0-159,-20 1-129,0-1 0,-39 0-225,-1 28 33,-40-1 256,21 26 96,-20 27 129,20 27-1,0-1-160,18 28-96,41-1-96,2-1 0,36 1 96,2 1 32,41-2-64,-2 1 160,20-26-96,-19-27-32,19 26-96,-20-26-384,2 0-417,-22 0-1089,-19 0-1569,0 0-4901</inkml:trace>
  <inkml:trace contextRef="#ctx0" brushRef="#br1" timeOffset="91383.2259">19175 4344 12844,'0'0'-289,"0"0"1346,-19 0 96,19 0-1056,-20 28-97,0-3 32,20 28 32,-20 1 32,40-2 192,-20 1 192,20 0-95,19-26 127,1 0 129,0-27-65,-1 0-127,1 0 224,-1-27-65,-19-25 1,0 24-161,-20-25 129,0 27-65,-20-27-352,-19 26-320,-1 1-64,-19 26-64,19 0-513,0 26-672,21-26-1090,-1 27-2978</inkml:trace>
  <inkml:trace contextRef="#ctx0" brushRef="#br1" timeOffset="91881.2553">19950 4344 8616,'-20'0'5893,"20"0"-5669,0 0 2019,0 0-642,0 0-928,20 0-545,19-26-32,1 26 64,19 0-160,1-26 0,-1 26-32,2-27-32,-23 27-256,3 0-513,-21 0-673,-20 0-1088,0 0-2018,0 0-2851</inkml:trace>
  <inkml:trace contextRef="#ctx0" brushRef="#br1" timeOffset="92069.2657">20108 4053 11370,'0'0'3267,"0"27"-3747,20-27 1793,-20 26 129,20 28-898,0-2-352,-1 1 257,-19 26-97,20-26-288,-20 0 0,20 27-128,0-26-480,1-1-1378,-21-28-2370</inkml:trace>
  <inkml:trace contextRef="#ctx0" brushRef="#br1" timeOffset="92833.3097">21001 3894 6277,'0'-53'1538,"0"53"1281,0-27 223,0 1-1280,-19 26-1345,-1 0-450,0 0-63,-20 26 160,21 28 65,-21-1-65,20 27 224,-1-1-32,3 26-96,18-25-64,18 27 0,23-29 33,18-24 31,1-2-32,-1-24 64,22-3 32,-2-25 193,-20 0 31,20-53-64,-19 27-63,-21-27 31,1 0-96,-20-27 1,-20 1-33,-20-1-64,0-25-160,-19 26 32,-21-1-64,-19 27-192,0 26 64,0 0 96,-22 27 64,22 27 0,20 0-97,39 26 1,0-1 64,40 1 32,0 27 32,39-26 64,1-29-64,19 30 97,0-30-33,-18 2-64,-2-27-257,0 26-95,-19-26-352,0 0-898,-21 0-2049,-19 0-4485</inkml:trace>
  <inkml:trace contextRef="#ctx0" brushRef="#br1" timeOffset="93288.3357">21756 4450 10089,'0'0'2723,"0"0"-2787,0 0 1985,0 27-351,20 0-769,-20-1-193,0 0 65,0 2-193,0 25-223,20-28-161,-20 2-64,19 0-96,-19-1-97,0-26-479,0 27-641,0-27-961,0 0-1954,20 0-4581</inkml:trace>
  <inkml:trace contextRef="#ctx0" brushRef="#br1" timeOffset="93786.3641">22213 4265 9769,'-20'0'3523,"20"0"-2786,0 0 2210,0 0-1410,20 0-1153,-20 27 97,19-27 95,21 26-127,-20 0-161,19 2 64,1-3-95,1 2-129,-3-1-128,3 1 0,-2-27-192,-19 27-289,0-27-288,-20 26 33,20-26-129,-20 0-128,0 0-288,0 0-1442,-20-26-1857,20 26-1858</inkml:trace>
  <inkml:trace contextRef="#ctx0" brushRef="#br1" timeOffset="94037.3786">22610 4133 12908,'0'0'929,"-20"0"-1025,20 0 2017,-20 27-1056,20-2-513,-20 2 161,-19 26 128,19 0 95,-21 1-351,3 24-1,-3-24-224,21-2-224,0 1-192,1-25-513,19 24-576,-20-25-1602,20-27-4484</inkml:trace>
  <inkml:trace contextRef="#ctx0" brushRef="#br1" timeOffset="95871.482">15145 5749 14765,'-59'-27'257,"39"2"-225,-20 25 833,1 0-513,-1 0-320,0 25-96,1 30-32,-2-30 64,21 29-96,2-1 192,18 26-128,0-26 64,18 0 64,23-1-64,-1 2-192,19-1 63,0-26 97,21 25 64,-41-26-32,22 1 0,-43-27 32,-18 28 32,0-3 321,-18-25-97,-23 27-128,-18-2-128,19-25-32,-19 27-384,-1 1-481,21-28-961,-1 27-1793,19-27-3236</inkml:trace>
  <inkml:trace contextRef="#ctx0" brushRef="#br1" timeOffset="96237.5044">15384 5669 2049,'0'28'12108,"0"24"-12172,0 1 160,0 26 769,0 28-97,20 25-607,-20-26-193,0 0 0,0-25 96,19-29 0,-19 0-64,0 3 0,0-55 64,20 0 128,-20 0 96,0-27-96,20-1-160,-20-24-96,20 0 64,-20 24-64,0 1 0,0 1 32,20 26-64,-20 0 0,0 0 160,19 26 64,-19 1 32,20 26-160,-20-1-64,20-25-544,0 28-449,1-30-705,-3 2-1665,2-27-865</inkml:trace>
  <inkml:trace contextRef="#ctx0" brushRef="#br1" timeOffset="96482.5184">15741 6413 12908,'0'0'352,"-21"25"-288,21 2 769,0-2-513,0 30-256,0-28-224,41-2 32,-21 2 192,19-27 256,-19 0 161,20 0 63,-20-27 65,19 2 32,-39-2-97,0-28 129,0 30-257,-20-27-576,1 24-128,-1 1-225,0 27-544,0 0-1633,20 0-2916,-20 27-2305</inkml:trace>
  <inkml:trace contextRef="#ctx0" brushRef="#br1" timeOffset="96707.5313">16058 6572 8968,'0'25'4901,"0"-25"-4805,-20 0 1890,20 0-97,-20-25-1216,20 25-385,-18-27-480,18-28 32,0 30-192,0-27-33,0 24 129,0 1 96,0 1 32,18 26 0,-18 0 64,20 0-33,0 0-127,1 26-993,-1-26-1249,0 27-2787</inkml:trace>
  <inkml:trace contextRef="#ctx0" brushRef="#br1" timeOffset="97052.5511">16257 6253 15951,'-20'27'160,"20"-27"-609,20 0 1346,0 0 0,0 0-545,19 0-480,21 0 64,-21 0-128,1 0-769,-19 0-1569,17-27-3972</inkml:trace>
  <inkml:trace contextRef="#ctx0" brushRef="#br1" timeOffset="97247.5619">16356 5856 13773,'20'80'672,"0"-3"33,-20-22 1601,21 23-1313,-3 29-769,-18-28-160,20 2-32,-20-29-160,20 28-32,-20-28-417,0-25-768,21-2-1249,-21 3-3748</inkml:trace>
  <inkml:trace contextRef="#ctx0" brushRef="#br1" timeOffset="97903.5997">16674 5749 13068,'0'0'128,"0"0"-1121,0 28 993,20 24 320,-20 28-224,20 24-96,-20 3-160,19-1-160,-19 26 320,0-52 128,20-1 192,-20-24 1,0-3 159,0-27 33,0-25 31,20 0 321,-20 0 256,0-25-961,0-2-288,0-25-64,0 24 0,20-24 32,0 25 63,-1 27-63,-19 0 32,20 0 160,0 0 32,1 52 0,-1-25-96,-20 1-160,0-1-416,20 25-642,-2-27-703,-18-25-1507,21 0-4738</inkml:trace>
  <inkml:trace contextRef="#ctx0" brushRef="#br1" timeOffset="98372.6266">17150 6385 11178,'-39'0'0,"19"0"-641,-20 28 706,21-3-33,-1 2-129,0-2-671,20 30-225,20-28-352,-20-2 480,39-25 544,1 27 257,-20-27 96,19 0 0,-19-27 65,0 27 31,0-25 256,-20-2-288,20-1-192,-20 1 769,-20 27-609,20-25-289,0 25 1,0 0 320,0 0-224,0 0 32,0 25 32,0-25 96,0 27 32,20 1-32,-20-28 353,0 0 319,19 27 674,-19-27 319,0 0-352,0-27-864,0 27-353,20-28-64,-20 1 64,20 2 0,1-2-96,-1 27 0,-20-25 321,18 25 191,2 0-191,-20 25-33,21 2-256,-21-2-64,20 2-352,-20 1-609,20-1-1089,-1-2-1730,-19-25-2242</inkml:trace>
  <inkml:trace contextRef="#ctx0" brushRef="#br1" timeOffset="98747.648">17607 6438 9192,'-20'0'1410,"-20"0"-1186,21 27 1537,19-2-1152,-20 2-417,0 28-96,20-30 32,0 2 33,20-2 191,0-25-128,19 0-32,1 0 32,-1 0-95,1-52 127,1 27 128,-23-30 321,-18 3 96,20 0-193,-20-29-223,0 2-161,-20-1-256,2 1-160,-23 26-1,21 0 65,0 26 96,1 27-128,-1 27 0,20 26 224,-20 0 32,20 26 128,0 28-32,0-29-95,20 2-1,19-1 0,21-24-385,-21-3-95,22-27-192,-21 3-610,-1-1-863,-19-27-2212</inkml:trace>
  <inkml:trace contextRef="#ctx0" brushRef="#br1" timeOffset="98892.6563">17964 5909 15694,'0'0'-288,"0"0"-993,20 0 1121,-20 0-1858,20 52-6758</inkml:trace>
  <inkml:trace contextRef="#ctx0" brushRef="#br1" timeOffset="99014.6633">18144 6385 8584,'0'53'8295,"0"-26"-8423,0-27 833,0 0-96,0 0-1410,-21 0-3171</inkml:trace>
  <inkml:trace contextRef="#ctx0" brushRef="#br0" timeOffset="101497.8053">14927 5405 9416,'-20'0'833,"20"0"-416,0 0 1216,20 0 257,-20 0-1538,20 0 225,0 0-33,19 0-384,1 0 321,19 0-417,1 0-64,-1-27-64,2 27-641,-22 0-800,1 0-1314,-20 0-5893</inkml:trace>
  <inkml:trace contextRef="#ctx0" brushRef="#br1" timeOffset="103103.8971">18838 5590 11851,'0'27'-545,"20"0"481,-20 26 449,19 27 191,-19 24-256,20 3-192,-20 25-31,0-26-1,0 26 192,0-52 385,20-28-97,-20 3-159,0-28 127,0-27 33,0 0 448,0 0-385,0-27-608,0-28-128,0 3-192,20-1-257,-20 0 33,39 26 320,-19 2 64,0-2 95,1 27 130,17 27 95,-17-2-32,-1 2-96,0 26 0,0-25-64,-1 24 0,1 0-160,-20 3-128,20-30-449,-20 27-1473,20-24-3331</inkml:trace>
  <inkml:trace contextRef="#ctx0" brushRef="#br1" timeOffset="103449.9154">19513 5697 10954,'0'-28'576,"-21"28"-736,3 28 641,-2 24 223,0 1-351,-1 1 95,1 51 321,0 2 32,20-2-193,-19 2-191,38-2-129,-19-25-64,20 0-128,21-28 0,-21 0 0,18-24-224,3-1-769,-1-27-1921,-21 0-4197</inkml:trace>
  <inkml:trace contextRef="#ctx0" brushRef="#br1" timeOffset="103652.9284">19592 6200 15983,'0'0'-289,"0"0"642,20 26 800,20 1-833,-1 0-320,1 25 32,19-26-32,-19 29 0,19-30-352,-18 2-737,-1-2-993,-1 2-1506,-19-27-5092</inkml:trace>
  <inkml:trace contextRef="#ctx0" brushRef="#br1" timeOffset="103841.9394">19930 6120 3363,'-41'26'8872,"23"1"-9000,-2 0 1025,-21 26 1089,2 26-1121,19-26-577,-20 27-192,20-28-128,1 3-288,19-3-609,19-27-1506,1-25-1985</inkml:trace>
  <inkml:trace contextRef="#ctx0" brushRef="#br1" timeOffset="104099.9541">19989 5669 15630,'20'0'417,"-20"0"-1346,40 28 1377,-20-3-31,39 30-321,-19-3-64,-1 28 0,22-1 160,-41 27 128,-2 0-160,3-26-63,-21-2-65,0 2-193,-21-1-287,3-24-161,-2-3-480,-1 1-1281,-19-26-2050</inkml:trace>
  <inkml:trace contextRef="#ctx0" brushRef="#br1" timeOffset="111637.3853">15522 7816 6470,'0'0'608,"0"0"-544,0 0 128,0 0 1,0 0-289,20 0 64,-20 0 192,0 0 480,0 0 513,20 0-160,-20 0-352,0 26-321,0-26-64,0 27 33,20-27-97,-20 27-32,0-1 160,0 1 65,21-2-225,-21 29-32,0-1-96,18-1-32,-18 1 64,0 27-32,20-1 32,-20 28 32,0-29-64,21 29 0,-21-2 64,0 1 1,0 2 63,0-3 32,0 0 32,0-25-64,0 52 0,20-26 65,-20 0 95,0 1-128,0 25-32,0-25-128,0-2 64,0 2-32,0-2 65,0 1 127,0 0 96,0 0-64,20 0 129,-20-28-161,18 29-128,-18-2 32,0-25 161,21 27-418,-21-2 450,0-25-321,0 26 0,20-28 0,-20 30 64,20-29-64,-20 1 0,20 25 64,-20-25-64,0 0 64,19-1-64,-19-26-128,0 1-96,0-2-417,20-24-672,-20-28-1666,0 0-5765</inkml:trace>
  <inkml:trace contextRef="#ctx0" brushRef="#br1" timeOffset="112366.4259">15344 8186 1057,'-20'54'8167,"1"-54"-7302,19 0 769,0 0 191,0 0-736,0 0-192,19 0 192,1 0-256,0-54-417,20 28-223,-1-26 31,-19-2-96,20 1 0,-1 1-128,-19-1-32,21-1 64,-23 28 96,2-28-192,1 54 64,-21-25-32,0 25 32,0 0-352,20 25 256,0 3 64,-2 24 0,23 2 96,-1-1-160,19-1-449,-19 28-832,-1-28-897,22 1-3204</inkml:trace>
  <inkml:trace contextRef="#ctx0" brushRef="#br1" timeOffset="113693.5019">15404 11817 10345,'-20'-27'961,"0"27"-96,20 0 512,0 0-95,0 0-418,0 0-447,0 0-161,0 0 256,20 0-159,0 0-129,-20 0-64,19 0-64,1 0 32,20 27-64,-20-27-32,19 0 97,1 0-65,19 0 96,2 0-128,-2 0-96,0 0 128,1 0-96,19 26 32,0-26-128,-18 0 64,18 0-32,0 0-65,-19 0 65,19 0-128,-20 0 0,2 0 32,18 0 160,-20-26 32,20 26 32,1 0 0,20 0 192,-1 0-96,0 26-96,0-26 64,1 0 0,-1 0 0,0 0 0,20 0 1,-1 0-1,2 0-64,-1 0 0,0 0 96,21 0-64,-22 0-32,1 0-96,0 26 128,21-26-32,-21 0 0,-1 0 0,2-26-64,-1 26 64,0 0-64,1 0 96,-1 0-192,-1 0 192,-19-26-64,20 26-128,-19 0 160,-1 0-96,0 0 32,-18 0 96,-2 0-160,-20 0 0,1 0-193,-1 0 129,-19 0 32,-1 0 64,22 0 64,-2 0 32,-19 0-32,19 0 0,-19 0 64,-1 0 64,1 0-128,-1 0 32,1 0-32,1 0 128,-3 0-128,-18 0 32,21 0 0,-21 0-32,-20-27 0,19 27 0,-19 0 65,0 0-97,0 0 96,0 0-193,-19 0-223,19 0 320,0 0-512,-20 0-513,0 0-961,20 0-1570,-21 0-3619</inkml:trace>
  <inkml:trace contextRef="#ctx0" brushRef="#br1" timeOffset="114010.521">20942 11657 8968,'0'0'-32,"0"0"512,0 28 1506,20-28-448,0 0-834,19 0-383,1 0-33,1 0 128,18 25-191,0-25-97,1 27 0,-1-27 96,20 26 128,2 1 65,-23-27-65,1 27-352,-38-1 0,-1-26-160,-20 0 160,-20 26 160,-1-26-128,-17 26 32,-3 1-32,3 0-96,-3-1-192,21 1-160,0-2-545,1 3-1057,-1-2-1377,0-26-3396</inkml:trace>
  <inkml:trace contextRef="#ctx0" brushRef="#br1" timeOffset="114811.5659">18500 12241 12491,'0'0'2435,"0"0"-2179,0 0 1281,0 0 321,0 0-1025,0 0-385,20 25 97,1 2-65,17 1 97,3-3-225,-1 2-128,19-1-224,-19 0 96,-1 2-256,1-28-192,-1 26-513,-19-26-256,-20 0-64,20 26-609,-20-26-672,0 0-1602,-20-26-4644</inkml:trace>
  <inkml:trace contextRef="#ctx0" brushRef="#br1" timeOffset="114977.5763">18778 12241 13580,'-19'52'705,"-21"-24"-545,0-3 1314,1 28 159,-22-27-1216,23 28-450,-3-28-543,21 0-737,0 1-2307,20 0-7943</inkml:trace>
  <inkml:trace contextRef="#ctx0" brushRef="#br1" timeOffset="117097.6974">14789 9538 10473,'-20'-26'-64,"-1"52"96,21-26 705,0 26-64,-20 0-481,20 28-192,20-28 32,-20 28 320,21-29-160,-1 3 97,18-3-33,-17 2 96,19-27-95,-1 0-1,-19-27 0,20 2 192,-21-3-95,1-24-1,-20 25-32,20 1-31,-20-1 127,0 0-288,-20 27-96,20-26-96,0 26-160,0 26 32,0 28 128,0-1 96,0 27-32,0-28 0,0 28 32,0-1 0,20-26 96,-20 26 160,0-51 353,0 24 256,0-26 128,-20 1-289,0-27 33,-19 27-385,19-27-287,-20 0-33,-19 0-609,18 0-448,3 0-384,-3 0-833,2 26-2339</inkml:trace>
  <inkml:trace contextRef="#ctx0" brushRef="#br2" timeOffset="118403.7721">16992 10331 15214,'0'28'1986,"0"-2"-2050,20 2 96,0-3 256,19 28 0,1-26-96,19 26-480,-19-27-320,19 0-481,-18 1-737,-21-27-2242</inkml:trace>
  <inkml:trace contextRef="#ctx0" brushRef="#br2" timeOffset="118555.781">17269 10306 15534,'-39'53'0,"19"1"0,0-2 192,0 28-128,0-28-512,20 28-2595,0-54-5413</inkml:trace>
  <inkml:trace contextRef="#ctx0" brushRef="#br2" timeOffset="118973.8049">17984 10915 12203,'0'27'2883,"0"-27"-2627,20 25 1378,20-25-449,-1 28-385,22-2-511,-2-26-193,-1 26-609,3-26-191,-22 0-1026,1 0-2562</inkml:trace>
  <inkml:trace contextRef="#ctx0" brushRef="#br2" timeOffset="119118.8119">18322 10783 16111,'-61'26'801,"43"0"-1122,-22 28 321,19-28 32,1 26-352,20-24-2050,0-2-3364</inkml:trace>
  <inkml:trace contextRef="#ctx0" brushRef="#br2" timeOffset="119391.8288">18261 9564 17584,'0'0'705,"0"0"-673,0 0 320,21 26 513,-1-26-513,20 27-352,-1 0-256,1-1-609,-1 1 0,21 0-800,-21-2-866,-19 3-2049</inkml:trace>
  <inkml:trace contextRef="#ctx0" brushRef="#br2" timeOffset="119520.8361">18579 9564 12716,'-20'0'3010,"2"0"-2785,-3 26 351,1 1 161,0 26-513,20 1-352,-20-1-1762,20-1-3139</inkml:trace>
  <inkml:trace contextRef="#ctx0" brushRef="#br2" timeOffset="119846.8548">19195 10306 15150,'-20'-26'672,"1"26"225,19 0 192,19 0-224,1 26-192,20-1-257,-1 3-352,21-2 0,-21-26-448,22 28-417,-21-3-512,19 2-833,-39-27-1954,0 0-6502</inkml:trace>
  <inkml:trace contextRef="#ctx0" brushRef="#br2" timeOffset="119982.8619">19474 10226 15374,'-40'27'352,"19"0"-448,1-1 128,-19 27 0,19 1-961,20-29-3074,0 2-5670</inkml:trace>
  <inkml:trace contextRef="#ctx0" brushRef="#br2" timeOffset="120267.8789">19830 9644 14093,'21'26'2402,"-1"-26"-1729,-2 27 960,23-27-448,-1 27-704,19-27-161,0 25-256,-19-25 32,0 28-448,-1-28-577,-19 0-512,0 25-994,1-25-1376,-21 0-3044</inkml:trace>
  <inkml:trace contextRef="#ctx0" brushRef="#br2" timeOffset="120408.887">20148 9512 13676,'-20'0'577,"0"0"-609,0 26 320,1 26 161,-1-25-321,0 26-128,0 1-1121,0-29-1634,20 28-2370</inkml:trace>
  <inkml:trace contextRef="#ctx0" brushRef="#br2" timeOffset="120942.916">19970 8345 12107,'39'28'865,"-39"-3"-129,20-25 1443,0 27-962,0 0-801,-1-1-384,1 1 0,20-2-192,-40 2-513,20 0-608,-1-1-1057,1-26-1826,-20 0-3427</inkml:trace>
  <inkml:trace contextRef="#ctx0" brushRef="#br2" timeOffset="121079.9253">20029 8398 12011,'-59'54'1185,"19"-1"-1281,-1-1 384,3 1 65,-3 26-1122,2-26-3171</inkml:trace>
  <inkml:trace contextRef="#ctx0" brushRef="#br2" timeOffset="121490.9473">19156 9141 6181,'0'0'9802,"0"0"-9930,0 0 320,19 0 1089,1 25-480,0 2-513,20 0-224,-1-1-224,1 1-321,-20 0-447,19-27-546,-19 25-1056,1-25-2339</inkml:trace>
  <inkml:trace contextRef="#ctx0" brushRef="#br2" timeOffset="121636.9559">19413 9061 12523,'-40'53'3780,"1"-26"-3908,19 25 64,-20 28 192,21-28-545,-1 28-5316</inkml:trace>
  <inkml:trace contextRef="#ctx0" brushRef="#br3" timeOffset="125046.1521">18261 5166 6502,'-18'0'-257,"18"0"161,0 0 1281,0 0 449,0 0-769,0 0-289,0 0 321,0 0 32,0 0-256,18 0 31,3 0-351,-1 0-129,20 0-32,19 0-128,0 0-32,1 0 0,40 0 0,-1 0-32,20 0 0,19-26-96,2 26 64,18 0-32,22 0 0,-22 0-32,20 0 128,-18 0-32,-22 26 0,21 0 32,-39 2-32,18-28 0,-19 25-32,1 3-32,-1-28 0,0 0 96,19 0 0,-18 0 64,-1 0 32,0 0 224,-19 0 353,-1 0 32,0 27-33,0-27-191,1 0-97,-1 25 1,-20-25-161,0 0-64,-19 0 0,-1 0-288,-39 0-224,1 0-96,-21 0-417,0 0-641,0-25-864,-41 25-1986</inkml:trace>
  <inkml:trace contextRef="#ctx0" brushRef="#br3" timeOffset="128585.3546">16058 12081 4676,'-20'0'769,"20"0"800,0-26 994,0 26-578,0 0-543,0 0-385,0 0-353,0 0-223,0 0-33,20 0-95,-20-28-1,21 28-96,-21 0-32,20-25 97,0 25-65,-2-27-128,3 27 0,-1 0 96,0-26-159,0 26 63,-1-27-128,21 0 96,0 27-32,-1-26 0,1 0 32,-1 0-64,1-1 64,1 0-32,-23 1 32,23-1 32,-1 2-128,-1-3 96,21 2-96,-21 0 0,1-28 129,-1 26-193,22 3 64,-21-2 0,-1 1 0,1 26-65,-1-26 130,21-2-130,-21 2 65,21 0 0,-21-27 97,22 26-97,-23 1 0,23-1 32,-22-25-32,1 25 64,0 1-64,-1-1 0,21 0 96,-21-25-64,22 24-32,-23 3 0,23-2 96,-22-26-128,21 26-32,-1 1 96,20-28 0,-19 2-32,-1 26 32,-18-28 0,18 28 0,1 0-96,-21-27 64,21 26 32,-1-26-64,0 28 0,2-29 32,-2 26 0,1-23-64,-1 24 64,1-26-32,-21 27 0,22 0 64,-3-2-32,-17-24-128,18 25 64,-19 2-65,19-30 65,0 30 128,1-29-32,-21 28-32,22-28-32,18 1 161,-19 28-97,-21-2-64,21-26 32,-1 26 32,0 0-32,-19-25 0,19 26-32,22-2 32,-22-24 32,20-2 0,0 1 0,2 1 128,-2-1 32,-20 26-64,21-25 128,-21-1-63,20 26-97,-18-28 0,-2 30 96,20-28-128,0-1 160,1 28-192,-1-53 256,0 26-127,-18 26-65,18-25 512,0-1-223,-39 26-33,19 0-64,-39 2-192,19-2-192,-19 1-256,0-1-481,-20 27-448,0 0-96,0 0-161,0-27-1633,-20 27-9481</inkml:trace>
  <inkml:trace contextRef="#ctx0" brushRef="#br3" timeOffset="130763.4792">21954 7896 8456,'0'0'352,"0"26"-737,0 1 706,0 25 768,21 1 32,-21 1-545,20 24-127,-20 2 95,0-26 97,0 24-129,0-51 1,0 26-33,0-26-95,0-27-1,0 0 353,0 0 160,0 0-449,20-27-480,-20 1-192,18-28-96,3 29-129,-1-3-159,-20 3-33,20 25 417,0 0 64,-1 25 256,-19 3 96,20-3 32,0 29-128,-20-28-64,20 1-64,0 25-256,-20-25-353,19-1-512,-19 1-384,0-27-1923</inkml:trace>
  <inkml:trace contextRef="#ctx0" brushRef="#br3" timeOffset="131030.493">22392 7974 15438,'0'0'0,"-21"0"-288,21 27 832,-20 0-95,20 26-289,-20 26-64,20-26 0,0 26-64,0 2 64,0-2-96,20-26-64,0-28-384,1 2-321,17 0-96,-18-27-416,1 0-1281,-21 0-898,20-27-800</inkml:trace>
  <inkml:trace contextRef="#ctx0" brushRef="#br3" timeOffset="131187.5033">22491 8373 2754,'0'-28'7047,"0"3"-4901,0 25-577,0 25 1,0 3-577,20-3-609,-1 2-224,1 0-96,20-1-256,-20-26-609,19 27-640,-19-2-1089,20-25-1730</inkml:trace>
  <inkml:trace contextRef="#ctx0" brushRef="#br3" timeOffset="131320.5111">22689 8373 7783,'-40'-28'801,"20"28"768,20 28 289,-19-28-1057,19 25-513,-20 29-192,20-28-96,0 1-641,0-2-864,20 2-865,-1-27-1954</inkml:trace>
  <inkml:trace contextRef="#ctx0" brushRef="#br3" timeOffset="131564.5239">22730 7949 12940,'18'0'993,"2"25"-1057,0 2 1153,1 26 416,-1 1-416,19-2-769,-39 28-191,20 0-97,-20-2 128,0-24-160,0 24-96,0-24-65,-20-28-63,20 1-160,-21 0-449,21-2-800,-18-25-1474,18 0-4933</inkml:trace>
  <inkml:trace contextRef="#ctx0" brushRef="#br3" timeOffset="131953.5473">23106 8320 11146,'0'0'-256,"20"0"2082,-1 0 223,21 25-1184,1-25-288,18 0-97,-19 0-191,-1 0-257,-19 0-481,0 0-1665,-20 0-3587</inkml:trace>
  <inkml:trace contextRef="#ctx0" brushRef="#br3" timeOffset="132122.5559">23185 8530 12940,'41'27'96,"-3"-27"2018,3 0 0,-3 0-1249,-17 0-833,19 0-545,-40 0-1473,20 0-4900</inkml:trace>
  <inkml:trace contextRef="#ctx0" brushRef="#br3" timeOffset="132754.5929">23900 8266 13452,'0'-53'-64,"-20"26"384,20 27 1154,-20-26-1026,1 26-544,-1 0 128,0 26 128,-20 28 33,21-2-1,-1 1-32,20 27-32,0 0-32,20-28-128,-1 1-96,21 1 192,19-29 32,1 2 64,-1-27-32,2 0 65,-3-27-1,-17-25-128,-2 25-96,1-26-256,-40-26 63,0 26 33,-20 1 128,-21-29 256,3 55-32,-23-27-192,22 26 96,-21 27 97,21 0-97,-1 27 0,20 0 64,1 25 96,19-24-224,39 25-544,1-1-417,-1 1-897,21-1-2594</inkml:trace>
  <inkml:trace contextRef="#ctx0" brushRef="#br3" timeOffset="133028.6088">24356 8530 14637,'20'0'-192,"-20"0"192,0 0 993,0 0-320,0 27-513,20 0 0,-20-1 32,20-26-64,0 27 97,19 0-1,-19-27 128,21 25 257,-21-25 256,-2-25-97,-18 25-95,0-27-353,0 0-320,-18 1-256,-22-1-257,-1 0-768,2 27-961,-1 0-1890,0 0-6662</inkml:trace>
  <inkml:trace contextRef="#ctx0" brushRef="#br3" timeOffset="133403.6302">22908 9538 15598,'20'26'609,"19"-26"-513,21 26 352,-1-26 321,0 27-320,1-27-417,-1 0-577,-18 0-608,-3 0-993,-17 27-2434</inkml:trace>
  <inkml:trace contextRef="#ctx0" brushRef="#br3" timeOffset="133569.6393">23226 9378 14093,'0'54'0,"0"-2"256,0 2 1089,0-2-352,0 28-672,0-1-257,0-26-449,18 27-960,23-26-1281,-21-29-3620</inkml:trace>
  <inkml:trace contextRef="#ctx0" brushRef="#br3" timeOffset="133980.6632">23722 9484 2626,'0'-26'15214,"-20"0"-15886,20 26 576,-21 0 448,-17 0-160,18 26-192,-1 28 32,21-2-64,0 28-64,0-27 0,21 27-64,17-28 64,3 1 96,-1-26 96,-1 0 96,1-27-64,-1 0 32,1 0 97,0-27 63,-21-26 32,-19-1-128,0 1-288,0 1-96,-19-1 96,-1-1-128,-20 2 0,-19-2 96,19 28-97,-19 0 97,18 26-32,-17 0 96,37 26 224,21 0 97,0 28-65,21-2 64,17-25-96,3 26-192,18 1-352,1-1-321,-1-28-1184,1 2-2532</inkml:trace>
  <inkml:trace contextRef="#ctx0" brushRef="#br3" timeOffset="134196.6756">24198 9724 13741,'40'25'576,"-21"-25"577,-19 28 1217,20 24-800,-20-25-1026,0 26-415,-20-1-97,20-25-289,0 26-640,0-26-800,0-1-2467,0 0-8904</inkml:trace>
  <inkml:trace contextRef="#ctx0" brushRef="#br3" timeOffset="134543.6953">24536 9777 15150,'38'0'-128,"-17"25"1153,-21-25 768,20 27-896,0 0-673,0-27-63,-1 26-129,21 1-64,-20 0 64,19-2-321,1 2-191,-20 1-481,1-28-480,-3 0-257,2 0-1217,0 0-3010</inkml:trace>
  <inkml:trace contextRef="#ctx0" brushRef="#br3" timeOffset="134787.7093">24912 9724 12716,'-20'53'448,"0"-28"1794,2 29 288,-23-28-1280,1 28-930,1-2-96,19 28-224,0-54-224,0 28-865,1-2-929,19-26-2434</inkml:trace>
  <inkml:trace contextRef="#ctx0" brushRef="#br0" timeOffset="170800.7692">24615 13433 2274,'20'-27'-1410,"-20"0"898,20 1 1088,-20 26 545,19-27 673,-19 0-385,20-25 33,-20 26 320,20-1 95,-20 0 257,0 1-512,-20 26-609,20-26-385,0 26-191,-20 0-161,20 0 128,0 26 97,-19-26-65,19 26 33,-20 1-193,20 26 128,-20-26-160,0 52-160,20-26 33,-21 26-65,21 1 32,0 0-64,0 0 0,0-28 32,0 28-96,21-54 0,-21 26-161,20-25-351,0 0-545,-20-1-801,20-26-2082,-1 0-7046</inkml:trace>
  <inkml:trace contextRef="#ctx0" brushRef="#br0" timeOffset="171009.7809">24714 13593 14445,'20'0'-160,"-20"0"608,0 25 1058,20-25-513,-1 0-545,1 27-224,0-1 1,21 1-129,-23 0-96,22 25-128,-19-26-481,17 1-128,-18 26-416,1-53-737,-1 26-1088,0-26-1699</inkml:trace>
  <inkml:trace contextRef="#ctx0" brushRef="#br0" timeOffset="171189.7913">25052 13618 9609,'-20'0'1537,"20"0"-1377,0 27 1794,-20-27-96,-1 26-1186,-17 28-479,18-28-129,-1 26-353,1 2-511,0-2-385,20 1-1154,0-26-1376,0-1-1666</inkml:trace>
  <inkml:trace contextRef="#ctx0" brushRef="#br0" timeOffset="171442.8059">25091 13247 15726,'20'-26'96,"-20"26"-384,20 0 993,-20 26 32,20-26-417,-1 27-256,1 25-64,20 1 32,-20 27 96,1-1-64,-3 28 0,-18-27 0,0-2-96,0 2-192,0-1-256,-18 1-289,-3-27-1089,1 1-3011</inkml:trace>
  <inkml:trace contextRef="#ctx0" brushRef="#br0" timeOffset="176930.1198">14113 15790 2114,'0'27'576,"0"-27"481,0 0 1281,-20 0-64,20 0-800,0 0-513,0 0 288,0 0 32,0 0-352,0 0-320,0 0-289,0 0-64,0 0-64,20 0 33,-20 0 31,0 0-64,20-27 32,20 27-64,-21 0-128,21 0-64,19 0 64,-19 0-32,19 0-32,2 0 96,18 0-96,0 0 32,1 0-96,20 0-32,18-27 32,-19 27 64,40-26-32,-19 26 0,19 0 32,-1 0 0,2-27 64,-2 27-32,1 0 0,1 0-737,-2 0 129,-39 0 544,20 0 31,-40 27-63,21-27 96,-20 0 0,-1 26 0,0 1 32,-18-27-32,-22 0-320,1 0-1281,-20 0-2948</inkml:trace>
  <inkml:trace contextRef="#ctx0" brushRef="#br0" timeOffset="178834.2287">15364 16187 8840,'0'0'1121,"-20"0"-929,20-26 1025,0 26 673,0 0 32,0 0-993,0-26-673,0 26 64,0 0 161,0 26 191,0-26-223,0 26-65,0 1-160,0 26 1,0 1-161,0-2 128,0 1-64,20 26 0,0 1-64,19-27 32,1 0-32,0-1 0,-1-24 97,22-2-1,-2-26-160,-19 26-449,19-26-255,-19-26-450,-21 26-992,1 0-3042</inkml:trace>
  <inkml:trace contextRef="#ctx0" brushRef="#br0" timeOffset="179433.263">16475 16691 9673,'-20'0'2210,"0"0"-2018,2 0-128,18 0 224,-21 0 193,1 27-417,0-27-96,20 25 96,-20 29 384,20-1 225,0-26-129,0 26-255,0-1-33,20 1 0,0-26 64,21 0 161,-3-27 160,-18 0-33,21 0 97,-2-27 128,-19 0-65,0-26-319,-20 28-257,0-29-288,0 1-545,-20 26-512,0 1-256,-1 0-1218,-17 26-3074</inkml:trace>
  <inkml:trace contextRef="#ctx0" brushRef="#br0" timeOffset="179765.2819">16753 16771 12235,'20'79'-384,"-20"-26"-641,0-26 1505,-20 0 481,20 25-705,0-26-160,0-26 385,-20 27 992,20-27-95,20 0-962,-20-27-192,0 1-32,20-1-96,-20 2-63,20-29-130,0 1-31,-1 0 32,1 27-64,21-2 0,-21 28 64,0 0 96,-2 28 128,-18-2-32,21 27-64,-21 0 0,20-26-64,-20 25-96,0-25-641,20-1-1249,-20 1-2114</inkml:trace>
  <inkml:trace contextRef="#ctx0" brushRef="#br0" timeOffset="180118.3021">17150 16823 13228,'0'27'128,"0"0"32,0-1 705,20-26 192,0 0-384,0 27-385,19-27 64,-19 0 65,21 0-97,-3-27-256,-18 1 32,1-1-192,-1 0-224,-20-25-321,0 24-512,-20 3 32,-1-2 512,-17 27 417,18 0 352,-21 0 193,2 27 351,19-2-95,0 29 96,20-28-257,0 28-64,40-1-191,-1-26 63,2-2-128,17 2-64,3-27-64,-2 0-352,-19 26-545,-1-26-929,-19-26-3651</inkml:trace>
  <inkml:trace contextRef="#ctx0" brushRef="#br0" timeOffset="180688.3331">18342 16585 14349,'-20'0'1313,"0"0"-1249,0 0-160,20 0 449,0 0 351,0 26-512,20 26-127,0 3-33,0-2 64,-1-1-64,1 2 32,0-1 32,0-26 0,0-2 96,-1-25 321,1 27 448,-20-27-33,0-27-575,0 2 255,0-2-223,0-26-193,0-1-192,0 2-128,0 24-513,0-24-256,0 24-256,0 28-833,20 0-1889,0 0-5382</inkml:trace>
  <inkml:trace contextRef="#ctx0" brushRef="#br0" timeOffset="181323.3709">18798 16743 12619,'20'0'2339,"-20"-25"-2051,0 25 769,-20-27 256,0 27-896,-19 0-514,19 0 33,0 0 32,0 27-128,1-2-64,19 29-256,0-28-65,0 1 193,19 26 63,1-53 161,20 27 192,-1-27 0,-19 0-32,20 0 289,-20-27 223,-1 1-63,-19-1-97,20 0-320,-20 1 0,0 0-160,-20-27-96,1 53-64,19-27 64,-20 27-1,20 0 97,0 0 64,0 27-96,0-2-64,20 3-192,-1-2-1,1 0 257,20 1 128,-1 0 32,-19-27 96,0 26 225,1-26 95,-1 0-96,-20-26-288,0-1 129,18 0-1,-18 1 32,-18 0-64,18-2-64,0-24-32,0 24-64,18 28-32,-18-25-128,21 25-224,-1 0-641,0 0-417,0 0-928,-1 0-833,1 0-192,0 25 1409,0-25 1922,0 0 993,-1 0 1057,1 28 192,-20-28 352,0 0-448,0 0-705,0 0-608,0 27-609,20-2-160,-20 3-160,0-2-544,0 0-706,20-26-576,-20 27-1153,0 0-96,0-27 577,20 0 960</inkml:trace>
  <inkml:trace contextRef="#ctx0" brushRef="#br0" timeOffset="181468.3793">19314 16505 12267,'-20'-26'897,"20"26"-865,0 0 0,0 26-416,20 0-2947</inkml:trace>
  <inkml:trace contextRef="#ctx0" brushRef="#br0" timeOffset="181878.4028">19632 16691 13580,'0'0'1730,"0"0"-1890,-20 0 576,0 0 801,-19 0-864,19 0-353,-21 27-64,23-2 32,-2 3-193,0-2-447,20 0 127,20 1 193,0 0 256,19-27 0,1 0 96,-20 0 96,19 0 96,1-27 192,-20 0 1,-1 1-97,-19 0-64,0-2 65,0 3 31,0 25-192,-19-27-160,-1 27-32,20 0 64,-20 27-64,20-27 32,0 25-321,20 3-159,0-2-161,-1-26-192,1 26 385,0 1 480,0-27 0,0 27 0,-1-27 0,1 0-192,0-27 160,-20 0 32,0 1-160,0 0-65,0-27-703,0-27-1539,0 1-448,0-1-3907</inkml:trace>
  <inkml:trace contextRef="#ctx0" brushRef="#br0" timeOffset="182153.4183">19830 16241 5733,'0'-80'1505,"0"80"417,0 0 512,0 53-480,0 0-608,0 26-514,0 1-575,0-1-129,21 1-64,-21-2-32,20 2-128,-20-26-64,0-1-1,18-26-63,2-1-160,-20 1-257,21-27-192,-1 27-352,0-27 385,-1 0 319,1 0 545,0 0 577,-20 0-449,0 25 192,-20-25 737,0 0-64,20 0-256,-19 0-481,-1 0-287,0 0-130,-1-25-447,1-2-994,2 0-2369,18 1-5861</inkml:trace>
  <inkml:trace contextRef="#ctx0" brushRef="#br0" timeOffset="182542.4408">20288 15975 15694,'0'27'225,"0"26"-289,-20 1 320,-1-2 961,1 54-737,20-27-448,-20 28-192,0-29 96,20 29 0,0-27-352,0-1-129,20-26 1,0 0 31,21-26 97,-3 0 352,3-27 320,-1 0-32,-1-27 129,21 0-33,-21 1-288,-19-1 64,0-26-64,-20 27-160,0-2-64,-20 3-65,0 25 225,-19-27 96,-1 27 353,20 27-129,-19-2-192,39 3 257,-20 24 31,40-25-256,-20 26-64,39-26-96,-19 0-128,20-2 64,-21 2-417,21-27-31,-20 26-1026,0-26-5092</inkml:trace>
</inkml:ink>
</file>

<file path=ppt/ink/ink2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51:07.53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FF00"/>
    </inkml:brush>
  </inkml:definitions>
  <inkml:trace contextRef="#ctx0" brushRef="#br0">17964 5948 256,'0'0'544,"0"0"385,0 0-32,-19 0-96,19 0 32,0 0-129,0 0 1,0 0-353,0 0 289,0 0 128,-20 0 31,20 0-127,0 0-64,0 25-65,-20-25 129,20 0-97,-20 0 97,20 0-225,0 0-224,0 0 33,0 0 31,-20 0 32,20 0-31,0 0 127,20 0-96,-20 0 1,0 0-225,0 0 64,0 0-64,0 0 128,0 0-32,20 0-64,-20 0 1,20-25-33,19 25-32,1 0-64,19-27 0,1 27-128,-1-25 31,20-2 65,2-1 32,-2 2 0,0 0 0,20 26-32,-19-26 0,-20 26-96,-1 0-320,-19 0-609,-20 0 192,-1 0 577,-19 0-385,0 0-96,-19 0-480,-1 0-961,0 26-288,-20-26-2275</inkml:trace>
  <inkml:trace contextRef="#ctx0" brushRef="#br0" timeOffset="527.0298">18203 5604 2146,'20'-27'4035,"-20"27"-3490,0-26 1473,20 26 256,-20 0-929,0 0-640,0 0 0,0 0-193,-20 26-480,0-26-64,-21 52 32,23-25 0,-23 26 0,1 1-32,1-2 0,-1-26-128,20 29 32,1-30 64,-1 2 64,20-2 64,0-25-64,0 0-32,0 28 96,0-28 64,0 0 64,20 0 64,-1 27 161,21-27-33,0 0-96,-1 25-160,1-25-64,19 0-64,-18 27-192,-3-27-320,3 0-513,-21 27-641,0-27-1377,-1 26-5028</inkml:trace>
  <inkml:trace contextRef="#ctx0" brushRef="#br0" timeOffset="3834.2193">8952 5551 7431,'-20'0'960,"20"0"578,0 0-353,0 0-416,0 0-353,0 0 129,0 0 223,20 26-95,0 1-225,0-2-191,-1 2 95,21 26-160,-20 1-96,39 24-64,-19-23 32,-1 22 0,21-22-32,-21-3-32,2 1 0,-21 1-96,0-29 32,19 2-128,-39 26-224,20-26-321,0-27-640,-20 26-1282,0 1-1601</inkml:trace>
  <inkml:trace contextRef="#ctx0" brushRef="#br0" timeOffset="4339.247">8911 6397 5765,'0'0'865,"-18"0"-513,18-25 321,0 25 512,0 0-384,0-27-97,0 27-255,0-26 127,0-1-159,0 0-65,0 27-128,0-26-64,0-26-128,0 25 32,18 0 33,-18-26-33,0 1 64,0-28-32,0 28 32,0-3-64,0-23-32,0 24-32,-18 1 64,18 1 96,0-1 0,0 53 321,0-27-289,0 27-64,18 0 0,3 0 193,-1 27-193,20-27-32,-21 26-32,21-26 32,19 27-32,-19-27-32,19 25 64,1-25-32,-21 0-96,2 0-384,-1 0-545,-22 0-1377,-18-25-2755</inkml:trace>
  <inkml:trace contextRef="#ctx0" brushRef="#br1" timeOffset="25415.4536">4108 12016 6598,'0'0'2338,"0"0"-1441,0 0 1249,0 0 160,0 0-1345,0 25-769,0 2-32,0 26 161,0 27 159,0 0-128,0-1-127,0 1-97,0-1-32,0-26-32,0-1-96,0 1-32,0-26-128,19 0-321,-19-1-384,20-26-608,-20-26-1442,0 26-2722</inkml:trace>
  <inkml:trace contextRef="#ctx0" brushRef="#br1" timeOffset="25725.4714">3949 12201 12619,'-20'26'321,"20"-26"-353,0-26 736,0 26 706,20 0-1090,-20-28-224,20 3-32,20-2 0,-21 1 0,21-1-32,-20 0 32,0 2-64,-1-3 0,1 3-32,0 25-32,0 0-32,1 25 64,-21 3 96,18 24 64,2 1-32,-20-1-64,21 2-64,-1 0-64,0-2-256,-2-25-1025,3-2-2819</inkml:trace>
  <inkml:trace contextRef="#ctx0" brushRef="#br1" timeOffset="26172.4969">3671 13287 13004,'0'53'-64,"0"-1"64,0-24 256,20 25 353,-20-27-449,19 27-160,-19-26-128,20-1-193,-20-26-672,0 27-1025,20-27-1281</inkml:trace>
  <inkml:trace contextRef="#ctx0" brushRef="#br1" timeOffset="26455.5131">3770 13101 10730,'59'0'704,"-39"0"-415,21 0 95,-2 0 225,-19 0-129,0 27-128,0 26-159,0-26-1,-20 25 96,-20 1 449,0 26 127,0-26-31,0 29-224,20-57-417,-19 2 256,19-1-416,0 1-160,19-27 160,1 27 0,20-27-288,-1 0-96,-19-27-225,20 27-480,-1-27-1473,1 27-3428</inkml:trace>
  <inkml:trace contextRef="#ctx0" brushRef="#br1" timeOffset="26886.5378">4325 13155 11659,'0'0'64,"0"0"0,0 0 865,21-27-257,-1 0-544,-20 27-128,20-25 0,0 25 0,-20 0 0,0 0-32,0 0-256,-20 0 0,0 25 64,0 2 159,-19 0 33,19-1 32,0 26 0,20-25 97,0 26 31,0-26 32,20 0-64,0-2 128,19 3 0,1-3-128,-20-25-64,19 28 32,-19-28-64,0 0 65,-20 0 95,0 0 576,0 26 33,-20-26-545,0 28-160,-19-28-160,19 25-320,-20-25-673,19 27-993,21-27-1025,-18 0-2050</inkml:trace>
  <inkml:trace contextRef="#ctx0" brushRef="#br1" timeOffset="27197.5554">4704 13101 10730,'20'0'1025,"-20"0"-2146,-20 27 928,20 26 1218,-20-26-320,20 25-609,0 1-64,0 1 256,20-29-31,0 3-65,19-3-32,1-25-64,-20 0 192,19-25 257,1-3 192,-20 3-257,-1-29 353,1 1-257,-20 26-31,0-25-193,-20 26 33,-19-28-482,-1 54-191,-19-25-96,-2 50-289,3 2-1985,-1 0-5606</inkml:trace>
  <inkml:trace contextRef="#ctx0" brushRef="#br1" timeOffset="28827.6488">4127 11856 10826,'0'0'1281,"0"0"-1441,0 0 192,0-27 384,0 27 33,0 0-481,0-25 64,0 25-32,0-27 96,0 27-224,0-28-1538,0 3-3235</inkml:trace>
  <inkml:trace contextRef="#ctx0" brushRef="#br1" timeOffset="28986.6578">4127 11220 10762,'-19'-52'384,"19"25"-416,-20-26 224,20 26-96,0-25-544,-20 24-1538,20-24-512,0-1-866</inkml:trace>
  <inkml:trace contextRef="#ctx0" brushRef="#br1" timeOffset="29144.6669">4108 10345 3331,'0'-78'3971,"-20"24"-3490,20 28 63,0-1-448,0-25-320,-20 24-416,20 3-321,0-29-128,0 28-257,0-1-864</inkml:trace>
  <inkml:trace contextRef="#ctx0" brushRef="#br1" timeOffset="29296.6754">4048 9499 10281,'0'-80'1025,"0"53"-833,-20-25 225,20-3 384,0 30-609,0-28-737,0 26-1345,0-26-800,0 27-930</inkml:trace>
  <inkml:trace contextRef="#ctx0" brushRef="#br1" timeOffset="29433.6834">4028 8703 1889,'0'-27'6534,"0"0"-6501,0 2-33,0 25 416,0 0 64,0-27-640,0 27-673,0 0-224,0 0-3491</inkml:trace>
  <inkml:trace contextRef="#ctx0" brushRef="#br1" timeOffset="29612.6934">4088 8544 10313,'0'0'128,"0"0"-96,-20 0 225,20-27 511,0 27-736,0 0-352,0 0-609,0 0-192,0 0-512,0 0-1442</inkml:trace>
  <inkml:trace contextRef="#ctx0" brushRef="#br1" timeOffset="29714.6988">4009 8491 448,'-20'0'480,"0"0"-319,20 0-738</inkml:trace>
  <inkml:trace contextRef="#ctx0" brushRef="#br1" timeOffset="29944.7127">3811 8517 160,'-41'0'1569,"21"0"-736,0 0-353,0 0 129,1 0-161,-1-26-191,0 26-385,0 0-673,0 0-320,1 0 384,-1 0 225,20 0-1,-20 0 225</inkml:trace>
  <inkml:trace contextRef="#ctx0" brushRef="#br1" timeOffset="31229.7862">3730 8465 11530,'0'0'1474,"0"0"-1346,0 0 1121,0-26 609,0 26-993,0 0-801,0 0 32,-20 0 0,20-27-224,-19 27-449,-1 0-288,0 0-127,0 0-290,0 0-704,1 0-384,-21 27-577,20-27-1889</inkml:trace>
  <inkml:trace contextRef="#ctx0" brushRef="#br1" timeOffset="31350.7931">3175 8544 6245,'-20'-27'0,"20"27"-2722</inkml:trace>
  <inkml:trace contextRef="#ctx0" brushRef="#br1" timeOffset="31568.8054">2659 8491 3779,'-40'-26'-897,"19"26"545,-17 0 320,17 0 352,-19 0-288,22 0-736</inkml:trace>
  <inkml:trace contextRef="#ctx0" brushRef="#br1" timeOffset="31935.8266">2084 8517 5765,'0'0'3107,"0"0"-2146,18 0 736,2 0-800,1-26 64,19 26-512,-1-26-417,1 26-32,-1 0-64,21 0-353,-21 0-800,1 0-1217,-20 0-3780</inkml:trace>
</inkml:ink>
</file>

<file path=ppt/ink/ink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1:09:09.996"/>
    </inkml:context>
    <inkml:brush xml:id="br0">
      <inkml:brushProperty name="width" value="0.05292" units="cm"/>
      <inkml:brushProperty name="height" value="0.05292" units="cm"/>
      <inkml:brushProperty name="color" value="#00FF00"/>
    </inkml:brush>
  </inkml:definitions>
  <inkml:trace contextRef="#ctx0" brushRef="#br0">1685 2550 3651,'0'0'192,"0"0"96,0 0 994,0 0 447,0 0-480,0 0-448,0 0-192,0 0 31,0 0-127,0 0-161,20 0-31,-20 0-65,21 0-32,-21 0-64,20 0 32,18-27-96,3 27-32,-1 0 1,39 0-1,20 0 0,21 0-32,18 27 96,21-27 0,-21 0 64,-18 0 64,-1 0 97,-20 0-1,21 0-160,-21 0-96,0-27 32,-40 27-128,22 0-32,-43 0-160,3 0-480,-21 0-610,-20 27-1152,0-27-2499</inkml:trace>
  <inkml:trace contextRef="#ctx0" brushRef="#br0" timeOffset="9620.5498">2440 12829 1249,'-20'0'3619,"20"27"-3138,0-27 736,-20 0 480,20 0-223,0 0-513,0 0-417,0 0-159,0 0 63,0 0-288,0 0 0,0 0-128,0 0 64,20 0 65,-20 0-33,20 0 64,21 0 192,-23 0-128,22 0-127,1 0-33,-2 0 0,1 0 32,-20 0-160,19 0 32,1 0-32,-1 0-128,-19 0-97,0 0-127,-20 0-32,20 0-193,-20 0-128,0 0-288,0 0-320,0 0 128,0 0-2659</inkml:trace>
  <inkml:trace contextRef="#ctx0" brushRef="#br0" timeOffset="9887.5648">2758 12777 1921,'0'-28'1474,"0"28"-417,0 0-801,0 0 417,20 0 191,-20 0-575,19 0-193,-19 0 192,20 28 160,0-28-255,0 27-33,21-27-96,-23 25-64,22-25 32,-19 27-32,17-27 0,-17 27-32,-21-27-128,20 26 160,-40-26 448,-1 27 65,3 0-65,-23-2-96,21 3-416,0-3-1793,2 2-3332</inkml:trace>
  <inkml:trace contextRef="#ctx0" brushRef="#br0" timeOffset="10861.6212">2539 14208 10217,'-20'0'673,"20"0"-97,-20 0 545,20 0 193,-18-27-1,18 27-737,0 0-511,0 0 31,0 0 32,18 27 128,2-27-160,0 0-32,21 0 128,-2 0 0,1 0-95,-1 0-65,1 0 32,0 0 32,-1 0-96,-19 0 32,20 0-96,-19 0-289,-3 0-704,2 0-384,-20 0 160,20 0-193,-20 0-383,0 0-770,0 0-576</inkml:trace>
  <inkml:trace contextRef="#ctx0" brushRef="#br0" timeOffset="11141.6372">2778 13996 8776,'0'0'1697,"0"0"-2017,0 0 224,19 0 673,1 0 63,0 0-287,0 0-257,0 27 32,19-27-32,-19 26 32,21 1-96,-3-2 32,-17 2-32,19-27-32,-20 27 32,-20-1 0,19-26 0,-19 27 192,0-27 289,-19 25 224,-1 2-225,0 0-320,-21 26-224,3-26 32,-3 26-1313,3-28-2563</inkml:trace>
  <inkml:trace contextRef="#ctx0" brushRef="#br0" timeOffset="16735.9572">1527 7054 2402,'0'0'1121,"0"0"-929,20 0 1217,-20 0 801,0 0-864,0 0-1058,0 0 64,0 0 161,0 0 63,0 0-223,0 0 63,0 0-32,0 0 97,0 0-65,0 0-95,20 0-33,-20 0-128,19 0 0,1 0-32,-20 0 0,20 0-96,0 0 65,1 0-33,-21 0 0,38 0 96,-17 26-32,-1-26-32,18 0 64,-17 0-96,19 0 64,-1 0-64,1 0 0,-20 0 1,19-26-1,1 26 0,1 0-64,-21 0 0,39 0 32,-19 0 0,-1 0 0,1-26-32,-1 26 0,1 0 32,0 0 32,-1 0-64,1 0 32,-1 0-32,1 0 0,1-26 32,-2 26-64,1 0 64,-1 0-32,1 0 0,0 0 0,-21 0-32,21 0 64,-20 0-32,21 0 0,-23 0 0,22 0 0,1 0 32,-23 0-32,23 0 0,-1 0-32,-1 0 32,-19 0 32,20 0-32,-1 0 64,-19-28-64,20 28 32,-1 0-32,2 0 0,-3 0 0,3 0 0,-1 0 0,-1 0 0,-19 0 0,20 0 0,-1 0 0,1 0 0,-1 0 0,1 0 32,-20 0-32,21 0 32,-23 0-32,23 0 0,-1 0 0,-1 0 32,1 0 32,-1 0 32,1 0 32,0 0-32,-21 0-31,21 0-33,1 0-64,-3 0 32,-17 0-32,19 0-1,-1 0 33,1 0 0,-1 0 0,1 0-32,0 0-32,19 0 32,-18 0 0,-3 0 0,23 0 32,-23 0-32,3 0 32,18 0 32,-19 0 32,19 0-32,-19 0 0,19 0 32,-19 0-31,19 0-1,-18 0 32,18 0-32,-19-26 32,19 26-64,-19 0 64,21 0 64,-2 0 64,-19 0-32,19 0 32,-19 0 1,19 0-65,0 0-64,-19 0-32,19 26-32,2-26 64,-23 0-96,23 0 64,-2 0-32,1 0 32,-1 0 32,2 0-32,-23 0 0,23 0-64,-2 0 96,0-26-64,-19 26 32,0 0-64,-1 0 32,1 0 0,19 0-32,-19 0 0,-1 0 32,2 0-32,-1 26 32,-1-26 0,1 0 0,-1 0 64,1 0-96,0 0 32,-20 0-32,19 0 64,2 28-64,-3-28 0,-18 0 32,21 0-32,-21 26 32,19-26 0,-19 0 32,20 0 0,-21 0-64,21 0-32,-20 0 0,19 0 32,1 0 32,1 0 0,-3 0-64,-18 0 32,21-26-96,-23 26-1,23 0-127,-21 0-64,0 0-32,-1 0 63,1 26 193,0-26 64,20 0 64,-20 0 32,-1 0 0,1 0 96,20 0 97,-19 0-161,17 0 32,3 0-64,18 0-416,1-26-1186,-21 26 1282,-19 0 448,0 0-224,-20 0-737,20-28-800,-20 28-2659</inkml:trace>
  <inkml:trace contextRef="#ctx0" brushRef="#br0" timeOffset="18076.0338">3671 4696 4260,'20'52'96,"-20"2"865,0-1 1088,19 26-255,-19 27-609,0-26-64,0 26-224,0 0-96,0-27-192,0-26-193,0-1-160,0 2-160,0-54 32,0 0 65,0 0 255,0 0-128,20-26-576,-20-27-160,20-27-97,0 27 161,1-1-129,-21 2 97,20 26 192,-2 26 96,2 0 160,1 0 160,-1 26 96,0 1-95,-1 26-129,-19 26-64,20-26-64,0-1-225,-20 30-223,20-30-33,-20-26-576,0 1-1281,20 0-3459</inkml:trace>
  <inkml:trace contextRef="#ctx0" brushRef="#br0" timeOffset="18365.0504">4167 4880 10890,'0'-52'64,"0"26"-128,0 26 480,0 0 193,-20 26-417,20 1-128,0 26 705,0 1 576,0 24-480,0 28-289,0-26-351,0-2-129,20 2-96,0-28 0,1 3-64,-3-30 0,2 3-33,1-2-479,-1 2-481,0-28-1025,-2 0-3043</inkml:trace>
  <inkml:trace contextRef="#ctx0" brushRef="#br0" timeOffset="18553.0611">4386 5120 13708,'0'26'545,"20"-26"-1090,-20 26 802,19 1 928,-19 0-448,20-1-577,20 1-224,-20 26 128,-1-27-417,21 0-191,-20-26-673,1 27-673,-1-27-1794</inkml:trace>
  <inkml:trace contextRef="#ctx0" brushRef="#br0" timeOffset="18726.0708">4584 5120 11659,'-40'52'-161,"1"-25"386,19 26 1536,-20 27-576,1-54-1089,19 27-192,0-28-256,20 3-705,20-1-961,0-27-1569</inkml:trace>
  <inkml:trace contextRef="#ctx0" brushRef="#br0" timeOffset="18956.0842">4625 4748 12299,'18'54'160,"2"-28"-96,1 26 32,-1 2 353,0-1 95,-2 27-480,3-1-64,-1 1 97,-20-2-33,0-24-32,20 24-96,-20-50-33,0 24-127,-20-24-544,20-28-1058,0 0-1986</inkml:trace>
  <inkml:trace contextRef="#ctx0" brushRef="#br0" timeOffset="19498.1137">5001 5146 11723,'0'0'864,"0"0"-223,0 0 1057,21 0 255,-3-26-1120,2 26-512,21 0-33,-3-26-192,-17 26-128,19 0-160,-20 0-609,-1-27-1249,1 27-1633,-20 0-4966</inkml:trace>
  <inkml:trace contextRef="#ctx0" brushRef="#br0" timeOffset="19656.1241">5060 5252 4964,'0'27'4292,"20"-27"-3811,-20 0 1216,41 25 642,-23-25-802,23-25-992,-1 25-225,-21-27-288,1 27-481,0 0-2113,-20 0-10314</inkml:trace>
  <inkml:trace contextRef="#ctx0" brushRef="#br0" timeOffset="21218.2134">5617 4722 10249,'20'0'481,"-20"0"-674,0 0 1,0 0 545,19 26 479,-19 28-63,20-1-64,0 26 64,-20 27-65,0-26-287,20 26-161,-20-28-224,0-24-32,20-1 0,-20 0-320,19-26-609,-19-2-385,20 3-1632,-20-28-4229</inkml:trace>
  <inkml:trace contextRef="#ctx0" brushRef="#br0" timeOffset="21384.2231">5973 5146 13324,'0'0'449,"0"0"-834,0 26 513,0-26 0,0 27-544,0 0-1538,21-27-832,-21 26-2019</inkml:trace>
  <inkml:trace contextRef="#ctx0" brushRef="#br0" timeOffset="21802.247">6113 4855 10698,'0'0'2018,"20"0"-2211,-20-27 257,0 27 609,19-26-289,1-1-448,0 0 32,-20 27 32,20 0 0,-20 0-64,0 0-128,0 0-96,-20 0 224,0 27-160,0 0 127,-19-1 33,19 26-96,20-24-32,-20-2 160,20 27 64,20-26 64,0 26 64,19-26-32,-19-1 33,40 0-65,-21 0-32,1 1-32,-19 0 32,-1-27-96,-2 26 32,-18-26 320,-18 27 577,18-2-256,-41-25-225,21 28-224,-18-28-128,-3 26-64,21-26-192,0 0-673,20 0-1441,0 0-4356</inkml:trace>
  <inkml:trace contextRef="#ctx0" brushRef="#br0" timeOffset="22236.2718">6629 5067 10153,'0'27'1634,"0"-27"-1314,0 0 1185,0 0-63,20 0-641,-1-27-353,21 27-160,-20 0 0,19 0-159,2-27-129,-1 27-32,-22 0-257,3 0-479,-1-26-482,0 26-575,-20 0-610,0 0-3074</inkml:trace>
  <inkml:trace contextRef="#ctx0" brushRef="#br0" timeOffset="22444.2837">6767 4855 6694,'0'0'2562,"0"25"-2530,0 3 1986,0-2 64,0 27-993,0-26-704,20 26-193,-20 0-96,0-1-96,21-25-385,-21 26-1536,20-26-4998</inkml:trace>
  <inkml:trace contextRef="#ctx0" brushRef="#br0" timeOffset="23281.3301">7383 4748 6630,'-19'-26'704,"19"26"930,0 0 512,-20-26-1409,20 26-545,-20 0-224,0 26 64,20-26-32,-21 53 0,3-26 32,18 26 32,0 0-96,0 1 96,18-2 0,3 1 0,-1-26 0,20 25-64,-1-26 0,1-26 64,-1 0 289,1 0 447,1-26 97,-23 26-128,22-52-128,-19 25-225,-21-26-96,0 1 33,-21-2 31,1 26-192,0-24-160,-19 26 96,-21-1-128,21 0-96,-1 27-929,20 27-2306,-19-27-6150</inkml:trace>
  <inkml:trace contextRef="#ctx0" brushRef="#br0" timeOffset="23974.3711">7840 4934 9384,'0'0'1250,"0"0"-482,0 0 930,0 0-225,0 0-1120,0 0-578,0 28 1,0-28-288,0 0-737,0 0-2595</inkml:trace>
  <inkml:trace contextRef="#ctx0" brushRef="#br0" timeOffset="24283.3889">8018 4880 12619,'0'0'481,"0"0"-129,0 0 577,0 28-192,21-28-417,-1 26-224,18-26 0,-17 28 0,19-3-96,-1 2-32,-19-27-224,20 26-352,-20-26-321,-1 27-417,1-27-1024,0 0-1377,-20 0-2595</inkml:trace>
  <inkml:trace contextRef="#ctx0" brushRef="#br0" timeOffset="24464.3989">8296 4802 10794,'-19'26'256,"-1"1"-96,-20-2 2114,20 3-544,1 26-1218,-21-29-512,20 28-96,-1 1-640,21-2-1635,0 1-5860</inkml:trace>
  <inkml:trace contextRef="#ctx0" brushRef="#br0" timeOffset="26639.5237">1667 7054 448,'-21'0'1922,"21"0"-289,0 0-640,-20 0-224,20 0 384,0 0-256,0 0-353,-20 0 129,20 0 128,0 0-161,0-26-223,0 26-161,-20 0 128,20 0 97,0 0-193,0 0-160,-19 0 64,19 0 129,-20 0-161,20 0-96,0 0-32,-20 0-32,20 0-64,0 0 32,0 0 160,0 0 128,20 0-64,-20 0-95,20 0 31,-1 0 64,1 0 0,20 0-32,-1 26-64,2-26 0,-1 0-64,-1 0-32,21-26 0,-1 26-32,-19 0 32,19 0-128,-18 0-96,-3 0-128,3 0-1,-21 0-31,0 0 32,-2 0 159,-18 0-159,0 0-96,0 0-225,0 0-576,-18 0-449,18 0-1409</inkml:trace>
  <inkml:trace contextRef="#ctx0" brushRef="#br0" timeOffset="27151.5528">1527 7002 128,'-40'0'1697,"40"0"641,0 0-768,-19 0-257,19 0-128,19 0-224,-19 0 64,20 0-256,-20 0-128,0-28-225,20 28-160,-20 0-96,20 0 32,0 0-63,19 0-97,1 0 0,-1 0 64,22 0-96,-2 0 64,20 0-32,1 0 32,20 0-64,-1 0 32,-20 0-192,-20 0-673,-19 0-1057,-20 0-2498</inkml:trace>
  <inkml:trace contextRef="#ctx0" brushRef="#br0" timeOffset="30202.7275">10738 12883 13164,'-19'0'-32,"19"0"128,0 0 961,0 0-96,19 0-641,1 0 225,20 0-97,19 0-128,-19 0-127,19 0-1,-18 0-160,-3 0-160,3 0-417,-1-27-448,-1 27-128,-19 0-480,0 0-481,0 0-1153,-20-27-3075</inkml:trace>
  <inkml:trace contextRef="#ctx0" brushRef="#br0" timeOffset="30448.7415">11055 12697 8936,'-20'27'0,"40"-27"96,-20 0 1313,41 0-416,-21 0-384,19 0-129,21 25-31,-21 3-97,1-28-288,-20 27 256,1-2 33,-3 2-225,-18 26 96,-18-26 193,-3 0-33,1-2-64,-20 3-224,1-3-192,-1 2-769,0 0-1153,21-1-2370</inkml:trace>
  <inkml:trace contextRef="#ctx0" brushRef="#br0" timeOffset="31111.7789">10738 14313 11723,'0'0'896,"20"0"-896,0 0 1122,20 0-33,-1 0-577,1 0-160,19 0-320,2 0 32,-2 0 1,-19 0-98,19 0-415,-39 0-257,20 0-576,-21 0-545,1-26-480,-20 26-1986</inkml:trace>
  <inkml:trace contextRef="#ctx0" brushRef="#br0" timeOffset="31334.7921">11076 14128 4131,'40'0'865,"-21"0"801,21 27-353,0-27 192,-1 26 257,1-26-1153,1 27-353,-23-27 224,2 25-63,0 2-161,-20 0 0,-20 26 1,0-26 127,-19 26-192,-1 0-160,1-27-224,-1 27-705,-20-26-1697,21 26-8103</inkml:trace>
  <inkml:trace contextRef="#ctx0" brushRef="#br0" timeOffset="37066.1198">9865 10180 640,'0'0'513,"0"0"544,0 0 1185,0 0-224,0 0-641,0 0-352,0 0 128,0 0 64,0 0-352,0 0-353,0 0-63,0 0-129,0 0-64,0 0-95,0 0-33,0 0-96,0 0 96,0 0-32,0 0 0,0 0 0,20 0 0,-20-27 96,20 27-160,-1 0 0,1-26-32,0 26 0,-20 0-32,20-26 32,0 26-32,-1 0 32,1 0 0,-20-28 32,20 28 32,0 0-64,1 0 0,-3-25 0,-18 25 33,20 0-33,0 0 0,1-27 0,-1 27 0,-2 0 64,3-26-32,-1 26 32,0 0-32,19-27-32,-19 27 32,0-27-64,0 27 32,0 0-32,0-26 0,-1 26 0,1 0 64,0-27-32,0 27 32,1-25-32,-3 25 0,-18 0 0,20-27 32,1 27 0,-1 0-32,0-28 0,-2 28-32,3-25 32,-1 25 32,0 0-32,0-27 0,-1 27-32,1 0 64,0-27-32,0 27-32,19-26 64,-19 26-32,0 0 0,0-27 0,19 27-64,-19-27 160,0 27-64,1-25-64,-1 25 64,18-27 0,-17 27-64,-1-26 0,0 26 32,19-27-32,-19 27 0,0-27 32,20 27-32,-1-26 0,-19 26 0,0 0 32,1-26-32,17 26 64,-18-26-32,1 26 32,-1-27-32,-2 27 0,3-27-32,-1 27 32,0 0 0,0-26 0,19 26-32,-19 0 32,0-28-32,0 28 64,-1-26-32,21 26 0,-20-25 32,0 25-32,-1 0 0,1-28-32,20 28 32,-19-25 0,-3 25 0,2-28 0,1 28 0,-1-27-32,18 27 32,-17 0 0,-1-25 32,0 25-32,0-27-32,19 27 0,-19-27 96,20 27-64,-20-26-64,19 26 128,-19-27-64,1 27 32,-1-27-32,18 27 0,-17 0 0,-1-25 0,0 25 0,-1-27 0,21 27-32,-20-26 96,19-1-64,-19 27 64,20-27 0,-20 27 32,19-26-96,-19 0 32,0 26-32,1 0 0,-3-26 0,2 26 0,0-27 32,21 27-32,-23-27 0,3 27 0,-1-26 0,0 0 0,0 26 0,19-28-64,-19 3 64,0 25-32,20-28 0,-21 28 32,1-25 0,20-2-32,-19 1-64,17 26 0,-17-27-1,19 0 65,-1 1 0,1 0 32,-20 0 0,19-1 0,-19 0 0,20 27 32,-21-26 0,21-1-32,1 2 0,-23-2 0,2 0 0,21 27 0,-21-26 0,-2 26-32,23-27 64,-21 0-64,0 27 64,19-25-32,-19-3 0,20 28 0,-20-25 0,-1-3 33,21 2-1,-20 1 0,19 25-32,-19-28 32,21 1 32,-21 1-32,19-1 0,1 0 32,-20 27 32,19-25-64,1-2 128,-20 1 0,19-1-32,1 0 97,-20 1 31,19 0-32,-19 26-128,21-26 32,-23-2-64,2 28-64,1-26 0,19 0 0,-20 26 0,-1-27 0,21 2 0,-20 25 0,19-28-32,1 1 64,-20 2-64,19-3 64,-19 28 0,21-26-32,-21 0 32,-2 26-64,2-27 64,1 0 0,19 27-32,-21-26 193,21-1-161,-20 0 64,19 2-96,1-2 64,19 1-32,-19 26 0,1-27 32,-3 0 32,3 1 0,-1 0 64,-1 0 160,1-2-127,-1 2-97,1 0 0,0-26-128,-1 24 96,22 1-32,-23-25-32,23 27 96,-22-3 32,21-26 0,-1 28 32,-19 0 1,19 0 63,-18-28-64,17 28-64,-17-1-32,18 0-32,-19-25-96,-1 26 160,1-2-160,-20 28-64,0-26-288,-20 26-1122,0 0-2466,-40 0-7366</inkml:trace>
  <inkml:trace contextRef="#ctx0" brushRef="#br0" timeOffset="38356.1923">14232 7928 9256,'-20'0'1314,"20"-26"-354,-20 26 482,20-27-161,-19 27-576,19 0-609,-20-27-192,0 27 0,0 27-1,20-27-127,-20 27 128,1-27 32,19 26-32,-20 1 64,40 1 32,-20-3 32,19 1 96,1-26 128,20 0 33,-1 0 95,-19 0 0,20 0 97,-20-26-1,-1 1-127,1-3-65,-20 1-128,0-26-96,-20 26-32,1 2 0,-21-28-96,20 26-64,-19 27 0,-1-27-32,0 27-193,1 27 193,19-27 32,0 27-64,20 26 96,0-28 96,20 2 32,0 0 64,0 26-32,19-53 32,1 28-32,-20-3-32,-1-25 96,1 0 32,-20 0 129,20 0 255,-20 0-95,0-25-289,0-3-96,0 1-64,0-26 32,0 26-160,-20 2 0,0-2-64,1 1-97,-1 26-31,0 0 96,-20 0 0,40 26-1,-19 26 129,19-25 64,19 0-32,1 26 32,0-25 64,20-3 0,-21-25 32,1 0 32,0 26 161,0-26 127,0-26 128,-20 1-95,0 25-161,0-28 0,-20-25-64,0 26-95,-20 0-97,21 2 0,-1-2-32,0 27-289,0 0 225,0 27-192,20-27 64,0 25 96,0 2 95,20 0 66,0-1-1,0 1-32,0 1 32,-1-28-129,1 0 258,-20 25-161,0-25 64,0 0 64,0 0-64,0 0-128,0 0-1025,0-25-1922,-20 25-8072</inkml:trace>
  <inkml:trace contextRef="#ctx0" brushRef="#br0" timeOffset="39108.2354">14252 7902 4067,'20'-27'1826,"-20"27"-673,0 0 545,0 0-385,0 0-736,-20 0-385,20 0-288,0 0-769,0 0-2498</inkml:trace>
  <inkml:trace contextRef="#ctx0" brushRef="#br0" timeOffset="40618.3228">11831 4192 11274,'0'0'-128,"0"0"-481,0 27 866,0 26 191,18 26-256,2 28-96,-20 25 33,21 0-1,-21 1 320,0 26-64,0-53-95,0 0 351,0-53-127,0-28-385,0-25 96,0 0 833,0-25-705,20-28-287,0-1-130,-20 2-95,18-28 96,3 54 0,-1-26-64,20 24 64,-1 28-32,-19 0-96,0 0 64,0 53 96,0-26 96,-1 26-32,1 0-32,-20-1-32,20 2-64,-20-28-257,21 26-383,-21-24-610,0-2-1953</inkml:trace>
  <inkml:trace contextRef="#ctx0" brushRef="#br0" timeOffset="40921.3405">12465 4378 14157,'-39'-27'-224,"19"27"64,0 27 320,0 26 64,1 26-64,-1 1 0,0 26 161,-1-27 31,21 26-160,21 2-128,-1-27 32,0-27-64,19 26-256,-19-52-32,0-1 96,0 1-193,-1-2 65,21-25-321,-20-25-832,-20 25-2082,20-53-4389</inkml:trace>
  <inkml:trace contextRef="#ctx0" brushRef="#br0" timeOffset="41101.3508">12525 4775 14093,'20'53'128,"-1"-26"288,21 26 1250,1-27-513,-3 27-544,3-26-289,18-1-256,-19 1-32,0 0-192,-1-1-225,1 0-896,-1-26-897,-19 0-705,0 0-2850</inkml:trace>
  <inkml:trace contextRef="#ctx0" brushRef="#br0" timeOffset="41274.3605">12962 4748 12780,'-20'0'320,"0"0"-384,0 27 769,0 26-97,-19-1-224,19 2-255,-20 26-65,19-27-128,3 26-289,-2-26-608,20-26-288,20-1-801,-20-26-2082</inkml:trace>
  <inkml:trace contextRef="#ctx0" brushRef="#br0" timeOffset="41492.3732">12942 4484 12107,'39'-53'-64,"-19"26"544,20 1 1474,-19 26-1281,-3 26 32,2 28-65,1 24-320,-1 2-63,0 26-65,-20 0-128,0 0-641,-20-26-736,0 26-929,-1-27-1730</inkml:trace>
  <inkml:trace contextRef="#ctx0" brushRef="#br0" timeOffset="42849.4508">12286 5544 9064,'-20'0'192,"20"0"385,0 0 512,-18 0-705,18 0-320,0 0-128,-20 0 128,20 0-64,0 0 32,-21 26 128,21-26 225,-20 28-33,0-2 65,20 0-97,0 0-224,0 28 64,0-28-64,0 1-96,20-2 320,0 29-352,21-54 97,-23 26 63,23 1-64,-1-27-32,-21 0-32,21 0 128,-20 0-32,0-27 64,-1 27 64,1-26 1,-20-1-1,0 0-32,0 2-64,0-2-224,-20-26 480,-19 26-384,19 1 0,0 0-96,-19 26 0,19-26 0,-21 26-64,3 0 0,18 0-97,-21 26 65,21 0 96,1-26-96,19 26 64,0 1 64,19 0 32,1-27 64,0 26 160,21-26-256,-23 27 512,43-27-448,-22 25 0,1-25-128,0 0-352,-1 0-481,-19 0-1409,0 0-4677</inkml:trace>
  <inkml:trace contextRef="#ctx0" brushRef="#br0" timeOffset="47102.6926">12347 5730 5252,'0'-27'1442,"0"0"-1410,19 27 1537,-19-26 257,0 26-224,20-26-161,-20 26 64,0 0-127,0 0-353,-20 0-833,20 0-480,-19 26-1,-21 0 65,19 1 0,-17 0 128,-3-1 128,21 1-288,-19-2 576,19-25-448,0 27 64,0-27-32,20 27 0,0-27-1,20 0 97,0 0-128,0 0-32,19-27 128,22 27 0,-23-27-32,3 27-64,-2-25 32,1-2-64,-20 27 448,0 0-512,-20 0 544,0 0-416,-20 0 576,0 27-768,-20-2 576,-19 29-384,0-28 96,-2 1 0,22 26 96,-1-53 129,40 26-193,0-26 32,20 0 32,39 0-32,-18-26 0,38 0-64,-20-1-32,1 0-96,-1 1-64,1 26 95,-21-27 1,-19 0 192,0 27 1,-20 0 191,0 0 256,-40 0-640,1 27-32,-1 0 160,-19-1 0,19 1 64,0 26 32,21-27 1,-1-26-161,20 0-129,20 0 225,-1 0 0,21 0-160,19-26-64,-19 0 32,0-1 160,-1 0 0,1 1 32,-19-1 64,-21 0 97,0 27 63,0 0 160,-21-25-544,-19 25-64,-19 25 32,-1-25 64,1 27 96,0 0-32,-2-27-32,3 0 32,17 0-96,21 0 96,1 0-224,19-27-321,0 0 65,0 2 191,19-2-127,21-26 544,-19 26-160,-1 1 64,-2 26 96,2-26 160,-20 26 289,0 0-321,-20 26-160,2 0-64,-23 28 0,1-28 129,21 26-322,-1-25 97,0-27 96,20 27-64,20-27 64,0 0 0,-1-27 0,42 27 0,-23-27 32,3-25 1,-1 26-258,-21-1 578,1 27-417,0 0 0,-20 0 96,-20 0-224,0 27-353,1-1-384,-1 1-768,0 25-6887</inkml:trace>
  <inkml:trace contextRef="#ctx0" brushRef="#br0" timeOffset="48187.756">13558 4722 12203,'-20'0'609,"-1"0"960,21 0 449,0 0-705,0 0-896,0 0-481,21 0 512,-1 0 129,18 0-353,3 0-192,-1 0-64,-1 0-321,-19 0-1056,20 0-1602,-21 0-2754</inkml:trace>
  <inkml:trace contextRef="#ctx0" brushRef="#br0" timeOffset="48331.7629">13637 4934 13612,'20'53'257,"0"-53"191,-1 0 1282,21 27-865,-20-27-833,19 0-1218,1-27-1856,-20 27-7112</inkml:trace>
  <inkml:trace contextRef="#ctx0" brushRef="#br0" timeOffset="49376.8242">14471 4378 8039,'-20'0'2531,"20"26"-2499,-20-26 416,-1 27 193,1 0-257,2 25-256,-2 2-64,-1 25 288,21-26 129,0 26-65,0 1-159,0-27-129,41 1 0,-23-2 32,23-26 128,19-26 449,-21 0 96,21-26 32,-1-26-257,0-2 1,-19 1-321,-19 0 64,-21-1 289,0 2-289,-41-1-128,2 0-31,-1 27 383,-19-2-512,-1 2-96,21 26-32,-1 0-384,20 26-609,20-26-1249,0 28-1090,40-2-4099</inkml:trace>
  <inkml:trace contextRef="#ctx0" brushRef="#br0" timeOffset="49574.8355">15046 4802 16655,'0'53'417,"0"-53"-417,0 25 1793,0-25-928,0 0-961,0 0-32,0 0-417,20 0-63,-20 28-385,20-28-641,-1 0-928,21-28-3364</inkml:trace>
  <inkml:trace contextRef="#ctx0" brushRef="#br0" timeOffset="49968.858">15364 4536 13196,'20'0'320,"-20"-26"-224,20 0 1442,-1 0-801,1-1-417,0 0-288,0 27 224,-20 0 128,0 0-223,0 0-289,-20 0-289,0 0 161,-19 27-32,19 0-97,-20-1 161,20 26 32,1-24-96,19-2-129,0 0 225,0 1-96,19-2 31,1 3 33,20 24-160,-1-25-32,1 0 351,0-1-95,-21 1 96,1-2-32,-20 3 416,0-28 737,-20 26 0,-19 2 32,-1-28-256,-19 25-480,-1-25-193,21 27-160,-2-27-353,21 0-1024,0 0-833,20-27-2050</inkml:trace>
  <inkml:trace contextRef="#ctx0" brushRef="#br0" timeOffset="50200.8712">15702 4722 14509,'0'0'32,"0"0"-96,0 0 1538,18 26-770,3 1-383,19-27-97,-1 27-64,1-1-224,0-26-256,-1 0-353,1 27-288,-1-27-608,1 0-513,-19 0-1378,-1 0-2369</inkml:trace>
  <inkml:trace contextRef="#ctx0" brushRef="#br0" timeOffset="50365.8807">16000 4616 9769,'-41'80'0,"1"-28"1313,1 28 865,19 0-1121,-20-26-705,21 24-352,-21-24-192,40-2-737,-20 1-1185,20 0-3139</inkml:trace>
  <inkml:trace contextRef="#ctx0" brushRef="#br0" timeOffset="52680.0129">18798 12988 13516,'20'0'385,"0"0"-513,0 0 224,19 0 128,22 0 64,-3 0-288,1 0-192,2-25-481,-2 25-31,-19 0-610,-20 0-1793,-1 0-4292</inkml:trace>
  <inkml:trace contextRef="#ctx0" brushRef="#br0" timeOffset="52918.0262">19075 12749 11210,'61'-25'0,"-22"25"160,21 25 513,-21-25 224,21 28-257,-21-1-191,1-2-225,-19 2 96,-1 0 65,-20-1-1,0 1-96,-20 25-31,-1-24-97,-19-3-96,1 2-64,-21 0-289,21 26-832,-21-28-1633,21 3-6663</inkml:trace>
  <inkml:trace contextRef="#ctx0" brushRef="#br0" timeOffset="53308.0489">18838 14181 13132,'0'0'1057,"0"0"96,20 0 577,-1 0-513,41 27-384,-21-27-417,42 0-192,-2 0-192,0 0-32,-20 25-160,1-25-320,-21 0-962,1-25-1505,-19 25-1857</inkml:trace>
  <inkml:trace contextRef="#ctx0" brushRef="#br0" timeOffset="53523.0599">19255 13943 12587,'-20'0'321,"20"0"-321,0 0 608,39 0 289,-19 26-416,20 1-385,19 0 160,-18-1 417,-1 1 287,-22 25-799,3 1-97,-21-1-32,-21 2-160,3 26-385,-22-27-320,-21 26 129,2 1-449,0-27-1858,19 26-6022</inkml:trace>
  <inkml:trace contextRef="#ctx0" brushRef="#br0" timeOffset="61213.5008">22629 5862 1633,'0'0'1666,"0"0"480,0-27 128,0 27-1121,0 0-256,20 0 160,-20-27-96,0 27-32,0 0 63,0 0-31,0 0 32,0 0-416,0 0-321,0 0-160,0 0-96,0 0-160,0 0-481,0 0-608,0 0-769,0 0-2530</inkml:trace>
  <inkml:trace contextRef="#ctx0" brushRef="#br0" timeOffset="62410.5688">18123 8274 576,'0'-27'-448</inkml:trace>
  <inkml:trace contextRef="#ctx0" brushRef="#br0" timeOffset="63945.6572">18243 8194 128,'18'0'320,"-18"0"-96,0 0-160,0 0-128,0 0-32,0 0 384,0-27 962,0 27 703,0 0 354,0 0-418,0 0-672,0 0-224,0 0-160,0 0 0,0 0-353,0 0-127,0 0 31,0 0-64,0 0-159,21 0-33,-21 0-32,20 0-32,-20 0 0,20 0 32,0-27 32,-1 27 0,1 0 96,0-25-31,0-3-1,0 28 0,-1-25-64,1 25-64,0-28-64,0 28 0,19-26 32,-19 26-32,0-25 0,1 25 32,-1 0 0,0-28 0,-1 28 0,-19-27 0,20 27 64,0 0-31,0-26-33,0 26-32,-1 0 0,-19-27 0,20 27 0,0 0 0,0-27 32,0 27-32,-1 0 0,1-25 32,0 25-32,0-27 64,19 27-64,-19 0 0,21-26-64,-21 26 64,19-27 0,-19 27-32,0-27 32,0 27 32,-1 0-32,1-26 64,20 26-64,-40-26-64,39 26 128,-19 0 0,0-26-64,0 26 32,19-28-32,-19 28 0,0-26-32,1 26 32,19-26 0,-22 26 0,23-27 32,-21 27 32,19-25-32,1-3 32,0 1-32,-21 2 32,21 25-64,0-28 0,-1 2 0,2 0 0,-3-1 0,3 0 0,-1 1-32,-1 26 64,1-27-32,-1 0 0,-19 27 0,0-25 0,20-2 0,-1 27 0,-19-26 0,21-1 0,-3 27 0,3-27 32,-1 1-32,-1 0 32,1 0 32,19 26-32,-19-28-32,-1 2-32,1 0 32,1 0 0,-3 26 0,3-26 0,-3-2 32,3 1 0,-21 27-32,19-25 0,1-2 0,0 2 0,19-3 0,-18 28 0,-3-27 32,3 0 0,-1 1 0,-1 0 64,1 0-96,-1 26 32,1-27-32,0 0 0,-1 1 0,1-1 64,19 0 1,-18 2 31,-21-2 0,19 27 96,-19-26-64,20-2-128,-21 28 64,1-26-96,20 0 32,-20 26 0,19-26 32,1 0-32,1-2 96,-3 28 96,3-26 65,-3 0-65,23-1-96,-41 2 0,19-3 32,1 28 32,-20-27-128,19 2-32,-19 25 32,20-28 0,-21 28-64,21 0 0,-19-26 128,-1 26-96,18-26 0,-17 26 32,19-27 32,-21 27 33,1-27-97,0 27 96,0-26-96,0 26 32,-1 0-64,1-27 64,0 27-96,0 0 64,0-27 128,19 27-160,-19-25-32,21 25 128,-3-27-96,3 27 32,-1-26 0,19-1 384,-19 0-160,19 1 161,-19 26-65,19-26-160,-18 0-64,18-28 32,-19 26-128,-1 28-32,1-25 96,-1-2-64,1-1 32,0 28-64,-1-25 32,1-2 0,1 1-96,-3 26-192,-17-26-160,19 26-97,-21 0-32,1-28-95,0 28 223,-20 0-608,0 0-832,0-25-770,0 25-6181</inkml:trace>
  <inkml:trace contextRef="#ctx0" brushRef="#br0" timeOffset="65200.7278">22809 5915 9352,'0'-27'193,"0"27"1792,0 0 386,0 0-1250,-21-26-417,21 26-223,0 0-385,-20 0-256,20 0 64,-20 0-129,2 0 129,-3 26 0,1-26 0,20 27 64,0-27-128,0 27 32,0-27-32,0 26 0,0-26-1,0 0 193,20 26-32,1-26 97,-3-26 63,2 26 32,-20-26 64,20 26 193,-20-27 31,0 27 193,-20-27-193,20 1-384,-38 26-128,17-27 32,-19 27-64,20 0-64,-19 0 64,39 27-32,-20-27-96,20 26-1,0 1 97,0 0 96,20-1 0,-1-26-32,1 26 193,20-26-129,-20 0 0,19 0 192,-19 0 64,0 0 193,1-26 31,-21 0-32,-21-1-95,21 0-161,-40 27-96,22-26-160,-23-1-64,1 27-32,20 0 0,1 0-449,-1 0-31,20 0-65,0 27 0,0-27 97,20 26 352,-1-26 63,21 0 161,-20 0 33,0 0 31,1 0 0,-21 0 352,18-26 513,-36 26-417,18 0-63,-21-27-289,1 27 64,0-27-320,-20 27 32,21 27-64,19-27-96,-20 27 64,20-27-225,0 26-352,20 1-287,-1 0-642,1-27-2562</inkml:trace>
  <inkml:trace contextRef="#ctx0" brushRef="#br0" timeOffset="65707.7581">22669 5835 8648,'0'0'1441,"-20"0"-480,20 0 1569,-20 0-1825,20 0-737,0 27-128,-19-27-321,19 26-704,0 1-2018</inkml:trace>
  <inkml:trace contextRef="#ctx0" brushRef="#br0" timeOffset="66339.793">23860 5384 960,'0'0'-128,"0"0"160,-19 0-256</inkml:trace>
  <inkml:trace contextRef="#ctx0" brushRef="#br0" timeOffset="66605.8096">23821 5411 1345,'-20'0'1826,"20"0"-129,-20 0 289,20 0-865,0 0-769,-20 0-63,20 0-129,0 0 288,0 0-192,0 0 225,0 0 95,0 0 353,0 0 96,0 0 0,0 0-352,0 0-353,20 0-128,0-27-192,0 27-32,39-26 32,1 0 0,-1-2 193,20-24 95,21 26 192,-21-1-320,1-26-192,-1 53-480,-20-26-385,-18 0-512,-21 26-961,0 0-994</inkml:trace>
  <inkml:trace contextRef="#ctx0" brushRef="#br0" timeOffset="67391.8546">22967 3663 416,'-20'-107'4997,"1"81"-1826,19 26-2018,0 26-1089,0 1 897,0 53 32,0-1-449,19 27-224,-19 0 65,20 0-97,-20 0 32,-20 0-159,20-27 415,0-26 33,0 1 63,0-28 33,0-26 96,0 0 448,0 0-288,20-53-961,-20 26 64,20-51-128,0 24-224,0 1-129,-1 0 97,21 26 128,-20 0 128,0 2 0,19 25 96,-39 0 0,20 25 96,-20 29 32,0-1-32,20-26-96,-20 25-160,0 1-321,0 0-768,21 1-929,-21-28-1185,18 0-6150</inkml:trace>
  <inkml:trace contextRef="#ctx0" brushRef="#br0" timeOffset="67925.8851">23503 4298 12203,'0'0'577,"0"0"-65,0-26 1346,-20 26-1186,20 0-896,0 0-320,-20 0 448,0 26 0,1 2 96,19 24 0,-20 1 0,20 0 0,0-1-32,0 2 32,20-28-97,-1 1 194,1-2 127,20 3 224,-20-28 1,19 0-65,1 0-32,1-28-160,-23 3 97,2-2 63,1-25 97,-21 24-1,0-24-128,-21 26-288,21-28-128,-38 28-128,-3-1 32,1 27-32,1 0-161,19 0 225,-20 27-96,20-27 32,20 26-1,0 1 193,0 0 96,20-1 161,0 0-97,20-26-128,-1 26-160,1-26-97,1 0-607,-3 0-1635,3 0-1409</inkml:trace>
  <inkml:trace contextRef="#ctx0" brushRef="#br0" timeOffset="68278.9051">23999 3768 9416,'0'-78'-128,"0"51"705,0-26 1345,-20 26-801,20 27-737,-20 0-384,1 0 577,19 27 416,-20 26-65,0-1-223,20 1-192,-20 27-193,20 0-128,0 24-96,0-49-96,20 24 0,0 1-96,0-28-256,19-24-33,-19-3-255,21 2-481,-23-1-705,2-26-1025,21 0-896,-21 0-1122</inkml:trace>
  <inkml:trace contextRef="#ctx0" brushRef="#br0" timeOffset="68460.9143">24139 4087 11050,'0'-55'1153,"0"30"-256,0 25 544,0 0-95,18 25-834,3 3-160,19-1-127,-20 25-129,19-25 64,1-1-160,-1 28-353,1-28-287,0 0-737,-19-26-737,-3 28-1570,-18-28-2818</inkml:trace>
  <inkml:trace contextRef="#ctx0" brushRef="#br0" timeOffset="68676.9281">24475 3954 13612,'0'-26'96,"0"26"1538,-18 0-353,-3 0-960,1 0-97,0 26 160,-20 27-224,1-28 32,-1 30-224,20 24-544,-19-26-737,19 0-705,20 1-192,0-2-673,0-26-2338</inkml:trace>
  <inkml:trace contextRef="#ctx0" brushRef="#br0" timeOffset="68957.9426">24516 3663 14509,'20'-27'-480,"-20"27"1184,20 0 770,19 0-673,-19 0-449,20 27-160,-1 0 128,1 25 1,-20 1-33,19 26-64,-19 1-64,0-2 33,-20 2-33,21 27-64,-42-54 32,21 26-224,-40-26-289,20 27-159,-19-54-385,-1 28-1121,1-28-2146</inkml:trace>
  <inkml:trace contextRef="#ctx0" brushRef="#br0" timeOffset="75412.3119">23027 6948 7975,'0'0'-416,"0"0"63,0 26 706,0 28 672,0-2-385,0 2 1,0 24 224,0 29 128,0 25-193,-20-25-319,0-1-449,20 0 160,0-53-32,0-28-32,0-25 289,0 0 992,0 0-320,0-25-865,0-28-288,0-27-128,0 28 32,20-2-192,0 1-289,-20 28 160,19-3 385,1 28 0,20-27-32,-20 54 320,19 1-64,-19-3 161,0 28-1,-20 1-32,21-2-160,-21 1-96,18 0-160,-18-1-160,20 2-417,-20-28-544,21 1-737,-21 1-1217,0-28-4707</inkml:trace>
  <inkml:trace contextRef="#ctx0" brushRef="#br0" timeOffset="75737.3319">23582 7212 13196,'0'-52'-192,"0"52"0,-20-26 608,20 26 641,0 0-865,0 0-512,-19 0 288,19 26 256,0 26 0,0 2 225,-20 26-161,20 0-160,0 0-128,20-28 0,-20 28-64,19-28-192,1-26-289,0 1-159,1 0-706,-1-1-832,-2-26-3331</inkml:trace>
  <inkml:trace contextRef="#ctx0" brushRef="#br0" timeOffset="75932.3417">23702 7531 10473,'0'-53'1314,"0"53"-1442,0 0 608,20 0 577,-20 0-480,20 28-193,19-3-384,-19 2 0,20-1-256,-1 28-65,1-28-479,-1 0-353,-19 0-225,0 1-351,0-27-962,1 0-864</inkml:trace>
  <inkml:trace contextRef="#ctx0" brushRef="#br0" timeOffset="76105.3527">24040 7478 8520,'-21'28'352,"1"-3"1474,-20 2-1,21-1-1152,-21 28-481,20-28-64,-19 26-256,19 2-256,0-1-673,20-1-1281,0-25-673</inkml:trace>
  <inkml:trace contextRef="#ctx0" brushRef="#br0" timeOffset="76336.3659">24119 7107 12139,'38'-27'-577,"-17"27"577,-1 0 673,20 27 704,-21 26-127,1-1-1058,0 28-64,0 0 64,-20-1-64,20 1-96,-20-1-32,0 27-64,0-52-256,-20 24-865,20-24-993,-20-1-4292</inkml:trace>
  <inkml:trace contextRef="#ctx0" brushRef="#br0" timeOffset="76963.4017">23027 8379 8295,'-20'0'641,"20"-27"672,0 27 705,0 0-384,0 0-898,0 0-415,20 0 287,19 27 385,1-27-384,39 0-289,21 27 225,-21-27-225,20 0-256,-19 0 0,0 0-128,39 0-224,-1 0-673,1 0 96,0 0-96,1 0-1858,-41 0-2305</inkml:trace>
</inkml:ink>
</file>

<file path=ppt/ink/ink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1:10:53.369"/>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00FF00"/>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FF00FF"/>
    </inkml:brush>
  </inkml:definitions>
  <inkml:trace contextRef="#ctx0" brushRef="#br0">2122 7948 2338,'0'0'929,"0"0"-353,0 0 1122,-20 0 320,20 0-481,0 0-864,0 0-577,0 0 384,0 0 321,20 0 0,-20-26-289,0 26-31,21 0 63,-21 0-255,20 0-1,-20-27-64,20 27-64,-20 0 96,18 0-95,3-27-65,-1 27 0,0-26-32,19 26-32,1-26-32,-20 0 0,19 26 0,1-28 0,1 2 0,17 26 0,-17-26 32,-2 0 32,1 0-64,-1-2 64,1 1-32,-20 2 0,19-2 0,-19 2-32,20 25 32,-20-28-32,19 1 0,1 0 32,1 1-32,-2 0 0,1 26 32,-1-26-32,1-1 32,0 0-32,19 27 32,0-26 32,-19-1-32,19-25 32,2 25 0,-22 1-32,21-2-32,-21 2 0,1 0 0,19-26 0,-19 24 0,1 2 0,-3 0 0,23-1 33,-22 2-33,1-3-33,19 1 33,-19 2 33,0-3 31,-1 2-32,22 0 64,-23-1-96,3 0 0,-3 1 0,23-1 0,-22 0-64,21 2 64,-21-2 0,21 1-161,-19-1 450,-3 0-289,3 1-32,-3 0 0,23 0-96,-22-2 96,1 2 0,19-2 64,-19-24-32,1 24 32,-3 3 0,23-2-32,-22 1 0,1 0 0,-1-2 0,1 3 0,0-2 0,19 1 0,-19-1 32,-1 0-32,2 1 0,-1 0 0,-1 0 0,1-1-32,-1 0 32,21 1 0,-21-1 0,1 2 32,0-3-32,19-26 0,-18 29 128,-3-2 0,3 1-64,-2-1-96,21 0 32,-21 27-64,1-26 64,0 0 0,-1-2 0,1 3 96,19-2-64,-18 1 0,18 0 96,1-28 192,-21 28 129,21 0-257,-21-1-96,1 0-128,1 1 32,-3-1 0,3 27 0,-3-25 0,3-3 0,18 2 0,-19 0 0,0-1 0,19 27 32,-18-27-32,17 1 32,-17-1 0,18 0 0,1-25 64,-1 24 0,0 3 33,1-2-129,-1-25 224,2 24 0,-2 2 64,-19 0 65,19 0-97,-19-1-128,19 0 64,-19 1-96,19-1 0,-18 2-32,18-29 161,1 28-97,-1-1 160,0 0-64,1 1-64,-21 0-32,1 0-96,-19 26-32,-1-27 32,-2 27-64,-18-27-544,20 27-801,1 0-866,-21 0-63,20 0-1025,-20 0-5701</inkml:trace>
  <inkml:trace contextRef="#ctx0" brushRef="#br0" timeOffset="7247.4142">8059 5166 12267,'0'0'320,"0"0"-416,0 0 289,0 0 127,0 26-128,0 1 256,20 0 33,-2 25 127,3 2 385,-1-2-160,0 0-416,0 2-289,-1-1-64,1 0 0,0-26-160,0 26-321,0-27-383,-1 2-161,1-28-289,-20 0-447,0 0-1346</inkml:trace>
  <inkml:trace contextRef="#ctx0" brushRef="#br0" timeOffset="7535.4299">7998 5431 13805,'-18'0'544,"18"0"-1120,18 0 1280,-18 0 545,20-27-736,1-25-353,19-2-32,-40 2 64,18-2-96,-18 1 129,21 0-1,-21 1-128,0-2-96,0 28 0,0-1 96,0 27-32,0 0-352,0 27 96,0-1 416,20 1 64,0 0-224,0 25 32,19 1-128,1 0-96,-1-26-865,1 26-1121,0-27-2306</inkml:trace>
  <inkml:trace contextRef="#ctx0" brushRef="#br0" timeOffset="8112.4636">7919 6120 11242,'-39'-28'192,"19"28"33,-20 28-161,20 24 128,-19 0-64,19 28-128,20 2 64,0-4-32,0 2 32,20-1-96,19-26 160,1-26 96,19 0 65,1-27 191,-21 0 417,22-54-128,-2 28-289,-19-53-192,-20 26-63,-1-1-225,-19-24 448,0 24-480,-39-26-256,-1 52 31,1-24 161,-1 52 128,-19 0 32,18 0-96,1 27 0,21-2 32,-1 3 0,20 24-32,0-24 32,20-2 32,19 28 0,22-28-256,-2-26-288,-19 26-513,19-26-865,0 0-2883</inkml:trace>
  <inkml:trace contextRef="#ctx0" brushRef="#br0" timeOffset="8386.4794">8435 6518 11370,'-20'0'-128,"20"26"0,0-26 1185,-20 27-609,20-2-448,0 2 65,0 0 31,0-1 128,20 1 288,0-27-127,21 0 191,-23 0-31,2 0-129,1-27 97,-1 1 31,-20-1 33,0 0 95,-20 2-383,20 25-289,-21-27-417,-17 27 129,18 0-1506,20 0-448,-21 0-3299</inkml:trace>
  <inkml:trace contextRef="#ctx0" brushRef="#br0" timeOffset="8639.494">8832 6571 13805,'0'25'-417,"0"2"513,0-27 705,-20 53-641,2-26-224,-3 26-224,1-27-225,20 27-127,-20-26-225,0 1-1121,20-3-4260</inkml:trace>
  <inkml:trace contextRef="#ctx0" brushRef="#br0" timeOffset="9079.5192">9150 6252 11851,'0'-28'288,"-20"3"96,20 25 898,-39 0-898,19 25-480,0 30 64,0-2-128,20 1 96,-20 24 32,40-24 0,-20 24 96,40-24-225,-20-28 97,19 28 0,21-54 96,-1 0 353,0 0 191,-18-27 97,17 0-129,-17-26-319,-1-26-1,-20 26-224,-20 0 352,-20-27-320,0 26-96,-20 29-96,-19-2 96,-2-1 192,2 28 128,0 0 65,-1 28-1,21 24-192,19-24-32,0 26-64,20-28 0,20 26 0,19-25 160,1 0-192,39-1-576,-18-26 288,-2 27-1442,-1-27-1217,3 0-4836</inkml:trace>
  <inkml:trace contextRef="#ctx0" brushRef="#br0" timeOffset="9209.5267">9725 6438 12427,'20'53'2018,"-20"-26"-1569,0-1 1376,0 26-319,0 2-1026,21-1-640,-21 0-2050,20 1-2498</inkml:trace>
  <inkml:trace contextRef="#ctx0" brushRef="#br0" timeOffset="18110.0358">2898 15128 1569,'0'0'1602,"0"0"-706,-21 0 994,21 0 224,0 0-416,-20 0-481,20 0-160,0-27-288,0 27 31,0 0-223,0 0-321,0 0-160,0 0-64,20 0 32,-20 0 0,0 27 33,21-27-33,-21 0 96,18 0 0,22 0 32,-19 0-64,17 0-64,23 0-64,-22 0 32,1 0-32,0 0 0,19 0-32,-19-27 64,19 27 0,-18 0-32,18 0 32,0 0 0,1 0 0,-1 0 0,1 0-32,-21 0-32,22 0 0,-23-26 32,23 26 0,-2 0-32,1 0 0,-1 0 32,0 0 0,22 0 0,-22 0 0,20-27-32,20 27-32,-20-27-64,-19 27 32,19 0-96,-18 0 32,-2-25-33,20 25 65,-19 0 64,-1 25 64,0-25 0,2 0 64,-2-25-32,-19 25-32,-1 0-192,1 0 128,-20 0-64,0 0-449,-1 0 97,-19 25-225,0-25-1313,0 0-4356</inkml:trace>
  <inkml:trace contextRef="#ctx0" brushRef="#br0" timeOffset="24213.3849">9666 14969 448,'-20'0'1441,"20"0"-159,0 0 31,0 0 0,-20 0 0,20 0-64,0 0-256,0 0-32,0 0-224,0 0-257,0 0-159,20 0-129,-20 0 32,20 0-32,1 0-32,-1 0 129,18 0-97,23 0-64,-2-26-32,-19 26-64,19 0 64,0 0-160,-19 0-128,1 0-801,-3 26-865,-18-26-4356</inkml:trace>
  <inkml:trace contextRef="#ctx0" brushRef="#br0" timeOffset="25768.4738">10381 16665 5445,'-40'26'2626,"40"-26"-2498,-20 0 737,20 0 769,0 0-481,0 0-705,0 0-63,0 0 31,0 0-128,20 0 0,-20 0 97,20 0-1,0-26-256,0 26 64,0 0-95,-1 0-1,21 0-32,19 0-32,2 26-32,38-26 96,0 0 0,0 0 32,39 26 224,2-26-127,-1 0-33,-1 27-64,-18-27-96,19 0-32,-40 0-64,1 0 32,-1 0-192,-40-27-321,1 27-31,-21 0-193,-19 0-1089,0 0-2114</inkml:trace>
  <inkml:trace contextRef="#ctx0" brushRef="#br0" timeOffset="35065.0048">3691 17512 10089,'0'0'929,"0"0"-320,0 0 992,0 0 353,0 0-1153,0 0-801,0 0 64,0 0 384,19 0-128,1 27 33,0-27 95,21 26 33,-3 1-97,3-2-32,-1-25-63,-1 27-257,1 26 32,-1-26-32,1 0-32,0-2-32,-21 3-128,1-1-513,20-2-416,-40-25-481,21 0-31,-21 0-801,0 0-801,0 0-5061</inkml:trace>
  <inkml:trace contextRef="#ctx0" brushRef="#br0" timeOffset="35268.0172">4187 17353 12139,'0'0'128,"0"0"-96,0 27 1217,-20 0-320,0-1-705,0 26-160,-19 28 1,-1 27-33,1-28-64,19 26-289,-20-25-672,20 0-1857,1-27-2980</inkml:trace>
  <inkml:trace contextRef="#ctx0" brushRef="#br0" timeOffset="36284.0748">4763 17909 9160,'0'0'1089,"0"0"-608,0 0 159,0 0 353,0 0-833,0 0-256,0 27 449,0-27 95,0 27 32,0-1 97,0 1-289,0 26-96,-21-27-192,3 27-352,-2-26-288,0 26-353,-1-28-769,21 2-2018,-20 1-3234</inkml:trace>
  <inkml:trace contextRef="#ctx0" brushRef="#br0" timeOffset="36840.1068">5139 17617 10954,'0'0'-128,"0"0"-545,-18 0 705,18 0 320,-20 27-352,20 1 65,-21 24 255,21 0 0,0 3 65,0 23-97,21-24-128,-1-28-32,-2 1-32,23 0 64,-1-1 321,19-26 63,-19-26-159,-1-1-65,1 0-128,-20 1 385,19-28-65,-39 1-352,0 28-64,20-30-96,-20 3-128,-20 25-128,20 2-96,0-3-193,0 28-63,0 0 479,0 28 129,0 24 0,0 0 0,0 28-32,0 0-128,0 0-160,20-1 224,-20 1 96,21-2 0,-1 2 32,-20-26 32,20-1 64,-20-1 256,0 1 193,0-26 224,0 0 96,-40-1-193,19-26-287,-17 27-129,-23-27-256,21 27-32,-19-27-320,0 0-225,-1 0-192,1 26-448,18-26-704,3 26-2083</inkml:trace>
  <inkml:trace contextRef="#ctx0" brushRef="#br0" timeOffset="39995.2868">6232 13379 10570,'-20'0'480,"20"-26"-160,0 26 353,0 0 960,0 0-864,0 0-416,20-26-1,1 26 192,17 0 33,-18 0 31,21 0-319,18 0-161,0 0-96,1 0 0,19 0 64,-20 0-64,22 0 0,-22 0 0,-1 0-320,-17 0-481,-1 0-1089,-21 0-1857</inkml:trace>
  <inkml:trace contextRef="#ctx0" brushRef="#br0" timeOffset="40420.3119">7741 13353 6245,'-20'0'1121,"20"0"-1185,20 0 2114,19 0 96,1 0-1025,0 0-512,19 0-289,20 0 1,-18 26 287,18-26-384,0 0-352,0 0-769,-19 26-3363</inkml:trace>
  <inkml:trace contextRef="#ctx0" brushRef="#br0" timeOffset="56674.2403">12108 2755 8616,'0'0'704,"0"0"546,0 0-65,0 27-769,0-27 32,20 0-31,0 26 159,-20 26 97,19 2 64,1-1-417,-20 26-64,20-51-192,-20 25 96,0-28-160,0 2 161,0 0 31,0-27 224,0 0 353,0 0 96,0-27-609,0 0-448,0 2 32,0-28-97,0-1 97,0 1-128,0 26-128,21-26 287,-1 26-63,-2 2 0,2 25 128,1 0 160,-1 25 192,0 2-31,-20 26-161,19 2 32,1-30-160,-20 29-32,20-54 64,-20 25 32,0-25-32,20 0 224,-20-25 192,20 25-352,-20-28-192,19-23-64,-19 23 96,20 1 128,-20 1-128,20 26 192,-20 0-32,20 26 160,-20 1 65,20 1-257,-1 23 0,-19-23-96,20-3-161,0 3-127,-20-3-449,20 2-224,-20-27-256,21 0-1057,-21 0-3748</inkml:trace>
  <inkml:trace contextRef="#ctx0" brushRef="#br0" timeOffset="56841.2508">12724 2940 13004,'20'27'0,"-20"1"512,0-3 834,0 1-962,0 2-384,18-3-96,-18 3-353,21-3-383,-1 2-514,-20 0-1504,20-27-3717</inkml:trace>
  <inkml:trace contextRef="#ctx0" brushRef="#br0" timeOffset="56971.2585">12744 2676 13965,'0'-53'-385,"0"26"321,18 27-352,-18-26-3043</inkml:trace>
  <inkml:trace contextRef="#ctx0" brushRef="#br0" timeOffset="57251.2733">12962 3127 6630,'39'52'288,"-39"-52"449,20 27 1761,-20-27-512,0-27-1153,0 27-609,0-52-32,0 24-64,0-25-64,0 2-128,0 23 64,0-25 96,20 53-64,-20-27 193,21 54 255,-3-27 33,2 26-225,1 29-192,-21-30-128,20 29-352,0-29-513,-2 3-128,3-28-609,-21 25-1473,20-25-4356</inkml:trace>
  <inkml:trace contextRef="#ctx0" brushRef="#br0" timeOffset="57425.2845">13319 2860 12363,'20'27'449,"-20"0"351,20-1 962,-20 29-1153,19-30-609,-19 1-481,20 27 1,-20-25-161,20-3-128,-20 2-928,20-27-2499</inkml:trace>
  <inkml:trace contextRef="#ctx0" brushRef="#br0" timeOffset="57569.2914">13378 2596 14573,'20'0'449,"-20"0"-1666,0 0 1313,0 0-449,0 0-4131</inkml:trace>
  <inkml:trace contextRef="#ctx0" brushRef="#br0" timeOffset="58499.3459">13637 2967 8840,'0'28'96,"0"-3"737,0 1 1025,0 27-1378,0-25-416,0 24-64,0-25 32,0-1-32,0-26 96,0 26 128,20-26 929,-20-26-96,0 0-928,0-1-161,0-25-33,0-1 65,0-1-32,20 29 0,-20-30 32,0 29 64,19-1-31,-19 27 31,20 0 32,0 0 160,0 53-32,-20-26-96,20 26-64,-1-27-64,-19 2 32,0-3 32,20-25-32,-20 0 32,0 28 161,0-56 95,0 28-288,0 0-320,0-25 128,0-3 128,20 2 64,-20 1 64,0-3 32,0 28 0,0 0 0,20 0 0,-20 28 192,21-28-31,-3 51-161,-18-23-128,20-28-96,0 25-609,-20 3-352,21-3-801,-1-25-1505,-20 27-2883</inkml:trace>
  <inkml:trace contextRef="#ctx0" brushRef="#br0" timeOffset="58645.3543">13975 3074 12395,'18'25'128,"-18"-25"865,21 28 192,-21-28-992,20 25-546,0 2-672,0 0-929,-20-1-1665,19-26-2723</inkml:trace>
  <inkml:trace contextRef="#ctx0" brushRef="#br0" timeOffset="58782.362">14054 2755 13837,'0'-27'-1858,"0"27"1249,0 0-288,20 0-7398</inkml:trace>
  <inkml:trace contextRef="#ctx0" brushRef="#br0" timeOffset="59091.3798">14153 2887 12203,'0'0'513,"0"0"-225,20 0 1441,19 0-1120,1-27-609,-1 27 32,1 0 32,1 0-128,-3 0-96,-17 27 96,-21 0-64,20-1-64,-40 29 160,20-4 32,-21-23 0,1-3 128,20 3 0,0-3-128,0 2 160,0 0-32,20-1 0,1-26-64,-1 0-160,0 0-288,0-26-705,-1 26-1826,1 0-5285</inkml:trace>
  <inkml:trace contextRef="#ctx0" brushRef="#br0" timeOffset="59251.3889">14252 3127 13036,'0'0'-32,"0"0"865,0 0 576,20-28-1153,19 28-224,2-25-128,-3 25-224,3 0-929,-21 0-3140</inkml:trace>
  <inkml:trace contextRef="#ctx0" brushRef="#br0" timeOffset="59603.4089">14609 3046 14541,'40'0'-192,"-20"0"673,0-26 1184,19 26-1345,-19 0-63,21-25-97,-23-3 96,2 1-160,-20 1 32,21-1-128,-21 0-64,-21 2-32,1-2-256,2 27-33,-23 0 161,1 0 64,21 27 96,-21-2 0,20 2 192,20 26 192,0 2 129,20-4 320,0-23-1,39 25-95,-18-28-65,17-25-319,3 27-65,-2-27-32,0 0-352,-39 0-865,20 0-2082,-40 0-7367</inkml:trace>
  <inkml:trace contextRef="#ctx0" brushRef="#br0" timeOffset="60714.4726">13021 3815 6245,'-20'-27'2947,"20"27"-2659,-20-26 1538,1 26-609,-1 0-896,0 0-225,-20 0 0,21 26-32,-1 1 32,0 25-32,20 1 160,-20 1-96,20-2 33,0 29-1,20-29 64,20 1 0,-1-26-96,1 0 32,-1-1 1,21-26 95,-21 0 288,22 0-127,-23-26-65,3-1-224,-1-28-64,-21 30-128,-19-27 64,0-3-128,0 3 32,-19-1-32,-21 26 32,-1-26-64,3 1 160,-3 52 64,-18-27-96,-1 27 0,21 27-97,-1-27 65,1 27-96,39-2 32,0 2 32,0-1 128,19 1 32,21 0 96,0 25-64,-1-52-32,1 26 0,-1 1-96,2-27-160,-21 0-352,0 0-737,-2 28-2019</inkml:trace>
  <inkml:trace contextRef="#ctx0" brushRef="#br0" timeOffset="61118.4948">13517 4159 5733,'21'0'4004,"-21"0"-4677,-21 0 1602,21 0-352,0 25-545,-20 3 32,20-1 96,0 0 64,0-1 96,0 0-96,20-26-63,1 26 127,-1-26 96,18 27 225,-17-27 63,-1-27-287,0 27-161,0-26-96,-20 0 128,0 0-127,0-1-65,-20 0-32,0 27-96,0-28 64,-21 28-32,23-25-129,-23 25-383,21 0-1378,20 25-6150</inkml:trace>
  <inkml:trace contextRef="#ctx0" brushRef="#br0" timeOffset="61933.5423">14054 3920 9769,'-20'-26'1153,"20"-1"-1121,0 27 1441,-20 0-832,20-25-673,-21 25-160,3 25 64,-2 2 128,20-1 0,-21 1 0,21 26 0,0-1 0,0 3-32,21-3-129,17-27 33,3 3-64,-1-1 128,-1 0-128,21-27 96,-1 0 96,-19 0 96,-1 0 64,-19-27-64,21 0 96,-23-1-32,2-24 129,-20-1 223,0 26-95,-20-25-225,2-1-64,-23 26 64,1 1-32,-19-1 160,0 27-127,-1 0 95,1 0-128,19 0-224,19 27-32,3-1-64,18 1 96,18 0 160,3-1 0,39 0 96,-1 0-64,0 1-64,1-27 0,-21 28-32,22-28-96,-41 0-384,18 0-545,-17 25-769,-21-25-3715</inkml:trace>
  <inkml:trace contextRef="#ctx0" brushRef="#br0" timeOffset="62178.5564">14590 4132 11050,'0'52'320,"19"-24"-160,-19-1 1762,20 0-1409,-20-1-513,20 0-353,-20 0-1216,20-26-3428</inkml:trace>
  <inkml:trace contextRef="#ctx0" brushRef="#br0" timeOffset="65837.7657">17587 2172 4131,'0'-26'1794,"0"26"-769,0-27 833,-20 0-513,20 27-384,0 0-641,0 0-320,0 0 257,20 27 287,-20 0 161,0 26 63,20 26-287,-20 53-193,20 54-224,-20 0 64,0-28 1,19-24-97,-19-56 96,20-24 288,-20-28 257,0 0-289,0-26-128,20 0 129,-20 0-33,20-26-320,-20 0-320,21-28-193,-3 1-31,2 0-129,1 2 353,-1 23 192,0 1-96,0 1 256,-1 26-64,1 0 32,0 26 160,0 1 0,-20 1 96,20 23-159,-1 2-65,-19 0 0,20 1-64,-20-28 0,20 26 64,-20-25-289,20 0-479,-20-1-706,0 1-1472,0-27-5350</inkml:trace>
  <inkml:trace contextRef="#ctx0" brushRef="#br0" timeOffset="66832.8224">18421 3152 768,'0'0'1666,"0"0"-353,0 0 1538,0 0-705,0 0-609,0 0-63,0-25-129,0 25-480,0 0-257,-20 0-127,20 0-289,-20-28-192,0 56 64,20-28-128,-19 0 64,-1 25-32,0 2 32,20 0-32,0-1 32,0 26-32,20-25 32,0 26 32,-1-26 0,21-2 0,0 2-64,-1 1 64,1-28 32,-1 0 0,1 0 96,1-28 96,-21 1-63,-20 2 31,0-2-96,0 1-96,-20-28-64,-21 28 0,1 0-32,1 0 32,-1-1 0,1 27 32,-1 27-32,0-27 0,21 26 32,19-26-128,0 26 64,19 0 96,1-26 64,20 0-64,-1 0 0,21 27-32,-21-27-64,22 0-481,-41 0-768,19 27-1442,-39-27-5861</inkml:trace>
  <inkml:trace contextRef="#ctx0" brushRef="#br0" timeOffset="67373.8534">18937 2146 10249,'0'-54'545,"0"54"384,0 0-33,0 0-767,0 0-129,-20 27 32,20 26 192,-20-1 448,0 28 33,1 26 32,19 27 32,-20 0-161,0-1-320,20-26-127,20-53-226,0 26-31,-1-51-288,1 25-225,20-28-63,-19 2-257,-3 0-544,2-27-1410,0 26-3523</inkml:trace>
  <inkml:trace contextRef="#ctx0" brushRef="#br0" timeOffset="67605.8659">19136 2782 12395,'0'0'-320,"0"26"1153,20 1 832,-1-2-1088,21 29-225,0-28-192,-1 29-96,1-30-64,-1 1-288,1 2-352,1-28-321,-3 25-449,-17-25-960,-1 0-1762</inkml:trace>
  <inkml:trace contextRef="#ctx0" brushRef="#br0" timeOffset="67794.8776">19474 2808 9545,'-20'27'2082,"-21"-2"-1954,21 29 2338,-19-28-448,19 29-993,-20-4-673,20-23-288,-19 25-128,39-28-192,0 2-1121,0 0-898,0-1-3810</inkml:trace>
  <inkml:trace contextRef="#ctx0" brushRef="#br0" timeOffset="68708.9299">20545 2119 3843,'-20'-27'1538,"20"27"1152,-20-26-640,20 26-416,0 0-321,0 0-608,0 0-225,0 0 32,0 0 289,0 0-320,20 26 95,0 28-31,20-28-193,-1 53-32,1-26-31,-1 53-193,2 2 32,-1 24-96,-22-27 0,3 0 32,-21-25-64,0-25 0,-21-4 0,21 2 0,-18 0-32,-2-26-352,0 0-577,-1-1-705,1 0-1473,20 0-7943</inkml:trace>
  <inkml:trace contextRef="#ctx0" brushRef="#br0" timeOffset="69185.9559">21319 2808 1153,'0'27'11851,"0"-27"-11947,20 0 1921,0 0 65,0 0-1153,19 0-385,1-27-160,1 27-224,-3 0-192,23 0-480,-43 0-1282,23 0-1730,-41 0-6373</inkml:trace>
  <inkml:trace contextRef="#ctx0" brushRef="#br0" timeOffset="70570.0359">22412 2728 7238,'0'-26'1442,"0"26"-385,0 0 1569,0 0-1216,0 0-866,0 0-448,0 26-160,0 1 64,0 0 96,0-1-64,18 26 64,2-25 0,1 0-64,-1 26 32,0-25 1,-1-28-33,21 25 160,-20-25 64,19 0 0,-19 0 33,0-25-33,0-3-32,-20 1-32,20 1-32,-20-1-128,0 0-128,0 2-64,-20-2 0,20 1-32,0 26-97,0 0-127,-20 0-64,20 26 223,0 1 129,20 25 96,-20 1 32,20 27-64,1-26 0,-21 24 64,18 2 0,2-1 64,-20-26-32,0 26 160,0-26 385,0-26 96,-20 25 95,2-24 161,-23-1-160,21-1-193,-20-26 1,1 0-545,-21 0-96,21 0-224,-22 0-257,23 0-192,-3 0-448,2-26-512,19 26-1506,20 0-5926</inkml:trace>
  <inkml:trace contextRef="#ctx0" brushRef="#br0" timeOffset="75955.3444">17508 1510 2626,'0'0'224,"0"0"1346,0 0-257,0 0-737,0 0 1,-20 0 384,20 0 0,0 0-32,0 26-96,-20-26-257,20 27-256,0 0-192,-20-1 1,20 0 31,-19 27 160,-1 27 96,20-28-31,-20 28-1,-1-1-64,21 27-95,-20 1 63,20-2-64,0 1-96,0 27-32,0 0 129,20-1 127,-20 0-64,21-52 97,-1 27-97,-20-28-64,20 26-64,19-25-64,-19 0-32,20-1 64,-21-26-224,1 0-32,20-2-256,-20-23-257,-1-1-127,1-1-321,-20-26-1378,0 27-5476</inkml:trace>
  <inkml:trace contextRef="#ctx0" brushRef="#br0" timeOffset="77896.4554">23702 1563 992,'0'0'2179,"0"0"383,0 0-416,0 0-416,0 0-449,0 0-128,0 0-192,0 0-96,0 0-225,0 0-95,0 0-161,0 0-128,0-27-95,0 27-33,0 0 96,0 0 0,20 27 32,-20-27-64,20 27-63,-1-27-97,1 26 0,0 0-32,0 0-32,19 1 32,-19 28 0,0-3 32,20 0-32,-21 1 32,21 0-32,-20 27 32,19-28 0,-19 28-32,0-1 64,1 1-64,-1-1 32,-20 29 96,18-30-32,-18 2 96,0-1 97,0 1-33,-18-1-160,-2 2-32,-1 23 64,1-24-64,0-1 0,2 1 0,-3-2 0,1 2-64,20-26 64,-20-1-64,0 0 0,1-2 32,-1-23-320,0 25-256,20-26-417,-20 0-385,20-2-479,0-25-2307</inkml:trace>
  <inkml:trace contextRef="#ctx0" brushRef="#br0" timeOffset="78509.4899">24178 1456 10153,'0'-25'769,"0"25"1409,0 0-545,20-27-1216,-20 27-321,40 0 384,-21 0-63,21 0-257,0 0-256,-1 0 0,-19 27 32,0-27-64,0 25-33,1 29 129,-21-28 64,0 28 65,-21-28-1,21 26 192,-20-25-32,0 0-64,20 1-64,-20-3 33,20 2 63,20-2 128,0 2 0,0 1-95,19-28-225,-19 25-64,21-25-1057,-21 27-993,-2-27-2659</inkml:trace>
  <inkml:trace contextRef="#ctx0" brushRef="#br0" timeOffset="89711.1311">8972 9749 10249,'-20'0'-128,"20"0"160,-20 0 352,20 0 513,-21 0-608,21 0-257,-18 27 160,-23 25 480,21 1 65,0 26-224,-19 1 95,19 27-127,-20-27-97,40 25-128,-19-25-96,19-1-63,0 1-33,19 0-64,1-28 0,0 1-289,0 0-255,19-26-257,-19-2-544,21-25-961,-21 0-3876</inkml:trace>
  <inkml:trace contextRef="#ctx0" brushRef="#br0" timeOffset="89957.1451">8992 10359 14477,'0'26'-288,"19"-26"160,-19 27 448,20-2 0,0 2-159,20 0-65,-1 26 32,-19-1-32,20-24-32,19 24 0,-18-25-32,-3 26-224,-17-26-417,19-1-224,-22-26-512,3 0-673,-21 0-1217,20 0-2114</inkml:trace>
  <inkml:trace contextRef="#ctx0" brushRef="#br0" timeOffset="90137.1555">9407 10359 10666,'0'0'1121,"-18"26"-1346,-2-26 642,0 52 992,-21-25-704,2 26-577,-1 1-32,20-1-32,1 26-64,-1-26-96,0-26-673,20-1-1217,20 1-3235</inkml:trace>
  <inkml:trace contextRef="#ctx0" brushRef="#br0" timeOffset="90462.1741">9508 9828 768,'-20'-27'10186,"20"27"-9642,-20 0 65,20 0 96,0 27-161,0 0-95,0-1 127,-20 28-192,20-2 161,0 1 32,0-25-33,20 23-224,-20 3-192,20-27-95,-20 26-1,20-27-257,-1 0-383,1 1-289,0 0-480,0-27-609,0-27-2018</inkml:trace>
  <inkml:trace contextRef="#ctx0" brushRef="#br0" timeOffset="90635.184">9707 10015 10153,'0'0'1474,"0"25"-2019,0-25 1858,0 28 385,0-3-1314,0 1-352,18 2 0,-18-2-256,20 1-256,-20 0-449,21-1-929,-1-26-2146</inkml:trace>
  <inkml:trace contextRef="#ctx0" brushRef="#br0" timeOffset="90793.1921">9725 9855 11947,'-18'0'2818,"18"0"-2753,0 0 31,0 0 224,0 0-576,18 0-1346,-18 26-864,20-26-4421</inkml:trace>
  <inkml:trace contextRef="#ctx0" brushRef="#br0" timeOffset="91003.205">9825 9723 10826,'0'-27'1473,"0"27"-1697,0 27 672,0-27 1154,20 26-481,0 1-320,0-2-417,0 29-192,-20-28-64,19 28-128,1-2-64,0 1-833,-20 0-224,20-27-32,-20 28-736,0-27-2211</inkml:trace>
  <inkml:trace contextRef="#ctx0" brushRef="#br0" timeOffset="91212.2157">10104 10624 15022,'18'52'192,"-36"1"320,-3 1 1282,-19-1-1185,1 26-705,-1-26-833,20 0-673,-19-1-1633</inkml:trace>
  <inkml:trace contextRef="#ctx0" brushRef="#br0" timeOffset="91896.2559">10620 10385 11627,'0'-26'-97,"0"26"-287,-20 26 416,20 1 192,-20 25-128,20 1-64,0 1 0,0 26 0,20-55 33,0 28-1,19-26 0,-19-27 160,20 0 449,-1 0-33,1-27-127,-20 1 95,-1-26-63,1 25-1,-20-1-256,0-24-255,0 52-33,0-27-129,0 27-543,0 27 31,-20 0 513,20 26 160,0 26-32,0 1 0,20-2 32,-20 2 32,0 0-32,0-28 64,0 28 225,0-53 351,-20 25 545,20-24 33,-39-1-225,19-27-321,-20 0-448,21 0-256,-21-27-160,20-1-416,-1 3-641,3-2-737,-2-25-256,20-3-2403</inkml:trace>
  <inkml:trace contextRef="#ctx0" brushRef="#br0" timeOffset="92243.2759">11017 9617 10089,'-20'26'96,"20"0"64,0 1 1794,-21 53-416,21-28-930,0 28-223,0-1-161,0 2-64,21-30-128,-1 3 32,-20-27-32,18 0-192,2-1-321,1 0-608,-1-26-640,0 0-2852</inkml:trace>
  <inkml:trace contextRef="#ctx0" brushRef="#br0" timeOffset="92401.285">11215 9960 8456,'0'55'3203,"0"-30"-3235,0 3 384,0-3 96,0 1-448,20 2-800,-20-2-290,19-26-863,1 27-1603</inkml:trace>
  <inkml:trace contextRef="#ctx0" brushRef="#br0" timeOffset="92537.2917">11254 9801 11274,'0'0'-352,"0"0"-6118,0 0 3811</inkml:trace>
  <inkml:trace contextRef="#ctx0" brushRef="#br0" timeOffset="92763.3057">11373 9776 8776,'20'52'1185,"1"-25"160,-1-1-32,-2 1-288,3 0-480,-1 25-353,0-24-128,-20 25 0,0-28-32,20 29-352,-20-1-1089,0-26-1570,0-1-5029</inkml:trace>
  <inkml:trace contextRef="#ctx0" brushRef="#br0" timeOffset="93173.3292">11513 9591 8584,'20'0'224,"-20"0"32,19 0 1250,1 26-353,0 0-353,0 27-351,0-26 191,19 26 65,-19 26-160,0 1-161,19 0-64,-19-2-64,0 2-31,-20 0 31,0 26-96,0-1 128,0 2-63,-20-2-65,0-25-128,1 25-192,-21-25-257,20 0-223,-19-28-129,19 28-256,-20-26-1185,20-1-4485</inkml:trace>
  <inkml:trace contextRef="#ctx0" brushRef="#br0" timeOffset="100270.7351">17071 2146 224,'20'0'1121,"-20"0"929,0 0-513,0 0-544,0 0 416,0 0 129,0 0-225,0 0-128,20 0-128,-20 0-192,0 0 0,0 0-64,20 0-33,-20 0 1,19 0-192,-19 0-257,0 0-192,20-27-64,-20 27 32,0 0-64,0 0 96,0 0 97,0 0-65,-20 0-224,20 27 128,-19-27-64,-21 0-96,20 26 96,-19 1-96,-1-2 128,-19 2-64,-2 0 32,2-27 0,-1 26-64,1 1 96,-1 1 32,1-3-96,18 1-97,23 2-31,-2-28-64,-1 25 192,21-25 64,0 0 64,21 28 128,-1-28-31,39 27-1,0-27-96,1 25 0,19-25-64,-20 27 64,2-27-32,-21 0-96,-1 26-64,-19-26 32,-20 0-192,0 0-161,0 0 193,-20 27 0,-19 0-289,-22-1 225,2 0 192,-21 27 32,21-26 64,0 26 64,19-1 32,-1-25-64,23 26-96,-2-25 0,20-3 32,20 1 128,19 2 64,1-3 0,-1 3-64,21-3 97,19-25-33,-20 0 0,22 0-96,-22 0-160,-19 0-481,-20 0-768,-1 0-2563</inkml:trace>
  <inkml:trace contextRef="#ctx0" brushRef="#br0" timeOffset="100884.7701">16634 3894 6598,'0'0'2690,"0"0"-2818,0 0 1570,0 0 255,0 26-832,0 1-96,0 0-1,0-1-223,0 26-161,0-25-192,0 1-127,0-3-130,0 27-575,0-52-417,0 28-673,20-28-1857</inkml:trace>
  <inkml:trace contextRef="#ctx0" brushRef="#br0" timeOffset="101085.7817">16634 3682 15566,'20'0'-416,"-20"0"608,20-26 1602,0 26-1474,0-26-416,19 26-64,-19 0-673,-20 0-865,20 26-2017</inkml:trace>
  <inkml:trace contextRef="#ctx0" brushRef="#br0" timeOffset="101243.7899">16694 3842 9833,'20'25'1313,"-1"-25"-1217,1 0 1570,20 0-962,-20 0-800,19 0-993,-19 0-1761,1-25-5670</inkml:trace>
  <inkml:trace contextRef="#ctx0" brushRef="#br0" timeOffset="101417.8007">16793 4000 7719,'20'52'2274,"-20"-52"-2146,19 0 1826,1 0-929,-20 0-833,20 0 0,1 0-224,-1 0-352,0 0-1378,-2 27-5509</inkml:trace>
  <inkml:trace contextRef="#ctx0" brushRef="#br0" timeOffset="101597.811">17210 3947 12748,'0'27'576,"-20"-1"-127,20 0 1536,0 0-1216,0 1-833,0 26-769,0-26-1089,0-2-2626</inkml:trace>
  <inkml:trace contextRef="#ctx0" brushRef="#br0" timeOffset="102571.8659">16595 1695 6950,'0'0'128,"0"0"257,0 0 1921,0 0-993,0 0-640,0 27-129,0-27-63,0 28-193,0 24-160,0-27-64,0 2 192,0 1-96,0-3 33,0-25-97,0 27 64,0-27 96,0 0 128,0 0-287,0 0-290,0-27 1,0 2 96,0-3 0,20 1-96,-1-25 0,-19-1 128,20 26 32,0 0 32,0 1 64,-20 0 128,20 26 96,-20 0 64,19 0-95,-19 26-97,0 0-64,0 28-160,0-1-32,0-26 96,0-2-32,0 2 0,0 1 128,0-28 32,20 25-96,-20-25-64,0-25 64,20 25-128,0-28-32,0-24-64,-1 25 31,-19 2 161,20-3 96,0 1 161,1 27 127,-21 0 129,20 0-33,-20 0-128,0 27-63,20 1-257,-20-3-32,18 27-865,-18-25-897,0 26-2338</inkml:trace>
  <inkml:trace contextRef="#ctx0" brushRef="#br0" timeOffset="103720.9317">19790 1960 832,'-19'0'1185,"19"0"513,0 0 32,0-26-417,0 26-96,0 0 321,0 0-289,0 0-288,0 0-257,0 0-159,0 26-1,0-26-95,0 26 95,-20 2 1,20-2-1,0 26 65,-20 2-257,20-1-224,0-1-32,20 1-96,-20-26-32,20 26-320,-1-27-577,1 2-288,-20-3-737,20-25-2882</inkml:trace>
  <inkml:trace contextRef="#ctx0" brushRef="#br0" timeOffset="103903.9416">19930 2199 11723,'0'25'224,"0"2"96,20 0 897,-20-27-1089,0 26-640,20 1-865,-20 1-1090,19-28-3747</inkml:trace>
  <inkml:trace contextRef="#ctx0" brushRef="#br0" timeOffset="104052.9514">20009 2066 11274,'0'-26'2018,"0"26"-4004,0 0 929,0 0-5221</inkml:trace>
  <inkml:trace contextRef="#ctx0" brushRef="#br0" timeOffset="104291.9651">20088 1827 11050,'20'0'2915,"-20"27"-3107,20-27 1313,0 0-769,0 28-256,-1-28-96,21 52 0,-20 0 64,1 2 0,-1 25-128,-2 1-96,-18-28-160,0 1-289,0 2-384,0-30-801,-18 1-2594</inkml:trace>
  <inkml:trace contextRef="#ctx0" brushRef="#br0" timeOffset="105085.0099">22928 1907 9352,'0'-25'0,"0"25"1474,-20 0 319,20-28-1440,-20 28-321,20 28 256,-20-28 193,20 25 191,-21 28 225,3-27-128,18 28-97,-20-2-287,20 2-193,20-1-96,-20-1-160,18 1-545,3-26-544,-1 1-384,0-3-1442,19-25-6342</inkml:trace>
  <inkml:trace contextRef="#ctx0" brushRef="#br0" timeOffset="105259.0204">23106 2119 11530,'0'27'97,"0"-1"1248,0-26-160,0 27-1057,0-2-224,20 2-417,-20 0-576,19-1-672,-19 1-2852</inkml:trace>
  <inkml:trace contextRef="#ctx0" brushRef="#br0" timeOffset="105424.0299">23185 1854 15726,'0'0'-64,"0"0"-736,0 0 992,0 0-1121,0 0-4356</inkml:trace>
  <inkml:trace contextRef="#ctx0" brushRef="#br0" timeOffset="105676.0431">23264 1695 10954,'41'0'576,"-21"0"1506,-2 27-256,3-27-833,19 28-545,-20 24-31,-1-27-161,1 30-128,0 23-64,-20-24 32,20 24-96,-20-24-128,-20-1 32,20-1-352,0 1-193,-20 2-96,20-4-288,-20 2-1569,1-25-6374</inkml:trace>
  <inkml:trace contextRef="#ctx0" brushRef="#br1" timeOffset="109296.2513">17964 4052 5861,'0'0'192,"0"0"225,0 0 1472,0 27-255,0-27-1025,0 0-385,0 0 32,0 0 289,0 0 223,20 0-63,0 0-193,-20 0-159,20 0-97,0 0-64,-1 0-32,21 0 129,1 0-65,-3 0 0,3 0 0,18 28-96,-19-28-64,19 0-32,1 0-32,19 0 0,-20 25 0,22-25 0,-22 27-32,40-27 32,-20 25 0,40 3 32,-19-28 0,19 0 0,0 27 33,1-27-33,-2 0-32,21 0 128,1 0-64,-22 0 96,1 27-32,20-27-32,-39 0 0,-1 0-32,-20 0-64,-19 26-32,-1-26 0,-39 0-64,1 0-352,-21 0-1314,-21 0-2466</inkml:trace>
  <inkml:trace contextRef="#ctx0" brushRef="#br1" timeOffset="114605.555">19354 3603 2594,'0'0'320,"0"0"1186,0 0 640,0 0-417,0 0-864,0 0 32,0 0 96,0 0-352,0 0-225,0 0 96,0 0 65,0 0-97,0 0-95,0 0-65,0 0-32,0 0-95,0 0-161,19 0 0,1 0 32,0 0-96,1 0 96,19 0-32,19 0-32,-19 0 0,19 0-32,0 0 0,1 0-64,-1 0 32,20 0-33,-18 27-95,18-27 160,-20 0-32,1 0 64,-1 0 32,-19 0-608,-19 0-225,-1 0-1826,-2 0-6085</inkml:trace>
  <inkml:trace contextRef="#ctx0" brushRef="#br1" timeOffset="117493.7201">22392 4371 7431,'-21'0'-32,"21"0"832,0 0 1474,0 0-992,0 0-610,0 0-191,0 0 127,21 0 257,-1 0-160,18 0-129,3 0-63,18 0-97,1 0-192,19 0-31,20 0-65,21 0-64,-1 0 0,19 0 0,-39 0-32,-20 27-128,-38-27-1185,-1 0-1026,-40 0-2305</inkml:trace>
  <inkml:trace contextRef="#ctx0" brushRef="#br1" timeOffset="122916.0304">16555 4742 4388,'0'0'704,"0"0"642,0 0 800,0 0-481,0 0-768,0 0-513,0 0-191,0 0 287,20 0 1,-20-26-161,20 26-128,-20 0 0,20 0-128,19 0-32,1 0-32,-1-28 0,21 28 32,-1 0-32,22 0 0,-2 0 32,0 0 0,0-26 0,0 26 0,2 0 32,-2 0-96,-40-26 0,21 26 0,-40 0-192,-1 0-737,-19 0-1121,0 0-2530</inkml:trace>
  <inkml:trace contextRef="#ctx0" brushRef="#br2" timeOffset="136396.8009">16933 1246 2690,'0'0'160,"0"0"1218,0-28 736,0 28-1025,0 0-225,0 0 97,0-27-416,0 27-193,0 0-96,-20 0-63,20 0 255,0 0 32,0-25-63,0 25-97,-20 0 32,20 0-255,0 0 31,-21-27-64,1 27-64,0 0 0,1 0-64,-1 0 32,0 0 32,0 0 0,0 27-32,1-27-32,-1 25 32,-20 2 32,20 1-33,1-28 1,-1 52 64,-20-26 1,19 0-33,3 2 0,-2 25 32,-1-28-32,21 29 0,0-28 0,-20 1 0,20 26-32,20-27 64,-20 27-32,21 2 32,-21-30 0,20 27 0,-2-25 0,3 26 32,-1-26-32,20-1-64,-21 0 96,21 2-32,0-2 32,-1-26-32,1 26-32,-1-26 96,1 0-64,1 0 0,-3-26-32,3 0 32,-1-2 64,-1 2-32,1-27 32,-1 0-64,-19-26 96,0 26 97,0-27-193,-20 28 288,0-28-128,0 26 161,-20-24-1,0 24 288,-19 2-191,-1 26-225,0-2-192,21 1-160,-21 27-833,20-25-1153,-1 25-2690</inkml:trace>
  <inkml:trace contextRef="#ctx0" brushRef="#br2" timeOffset="137246.8499">17249 1114 2914,'-19'0'1089,"19"0"1634,-20 0-929,20 0-385,0 0-384,0 0-32,0 0-385,0 0-159,0 0 31,0 0-63,20 0-129,-1-28-64,1 28-96,0-27 0,21 27-32,-3-25 1,23-3-1,-2 2-32,0-27-32,1 26-32,-1 1-32,20 26-128,-38-26-193,-1-2 65,-1 28-449,-19 0-736,-20 0-705,0 0-1922</inkml:trace>
  <inkml:trace contextRef="#ctx0" brushRef="#br2" timeOffset="138603.9277">18261 503 1761,'-18'0'2370,"18"0"-1441,0 0 1794,0 0-865,0 0-962,0 0-607,18 0-289,-18 0 0,0 0 0,0 0-96,0 0-32,0 0 96,0 0 32,0 0 0,0 0 0,0 0-33,0 0 66,0 0 63,0 0-32,0 0 128,0 0-96,0 0 0,0 0-64,0 0 64,0 27 96,0-27 65,0 0 191,0 0-96,0 0 1,0 0 63,0 0 0,-18 0-31,18 0-129,0 0-64,0 0 32,0 0 1,18 0-33,3 0-96,-1 0-128,0 0 64,0 0-32,19 0-32,1-27-32,-20 27-128,19 0-97,-19-25-351,0 25-129,1 0-192,-3 0-192,2 0-320,-20 0-1282,0 0-3267</inkml:trace>
  <inkml:trace contextRef="#ctx0" brushRef="#br2" timeOffset="138828.9403">18342 688 12619,'0'27'-384,"0"-27"576,19 0 577,-19 0-513,20 0-192,20 0-96,-1-27 0,1 27-32,1 0-128,-23 0-385,22 0-736,1 0-1345,-21 0-2147</inkml:trace>
  <inkml:trace contextRef="#ctx0" brushRef="#br2" timeOffset="139094.9553">18421 264 5252,'0'-26'5253,"20"0"-5797,-20 26 544,0 0 384,0 0-256,0 26-96,0 27 33,0 0 159,0 26-128,19 1-96,-19-1-288,0 1-161,20 0-288,-20-2 33,20-24 351,-20-28-351,20 1-1122,-20 0-1729</inkml:trace>
  <inkml:trace contextRef="#ctx0" brushRef="#br2" timeOffset="139310.9679">18500 212 9801,'20'-53'480,"-20"53"-416,0 25 1185,21 3 97,-3 24-738,-18 2-383,20 26-65,0 0 32,-20-2-96,21 2-32,-21-28-64,0 28 64,20-28-448,-20 2-673,0-28-1410,20 28-5796</inkml:trace>
  <inkml:trace contextRef="#ctx0" brushRef="#br2" timeOffset="139770.9939">18858 582 11146,'-40'0'1345,"40"0"-1473,0 0 1089,0 0 0,20 0-769,0 0-96,19-26 0,22 26 0,-3-26-160,1-1-256,2 27-865,-22-25-1121,-19-3-3684</inkml:trace>
  <inkml:trace contextRef="#ctx0" brushRef="#br2" timeOffset="139961.0053">18917 238 8295,'20'0'481,"-20"0"1345,21 53 320,-3-26-1314,-18 26-736,20 26-128,0-26-288,-20 26 0,21-25-65,-21 25-800,20-52-320,-2 26-609,3-28-3267</inkml:trace>
  <inkml:trace contextRef="#ctx0" brushRef="#br2" timeOffset="140428.032">19274 688 8071,'20'27'-769,"-20"0"705,0-27 353,0 26-257,0-26 64,0 0 1121,0 27 737,0-27-1282,0-27-191,0 27-321,-20-26-256,20-1-96,0 0-289,0 1 65,0 0-193,0 0-31,20 26 351,0-28 225,0 28 0,19 0 32,-19 0 32,21 0-32,-1 0-64,-1 28 128,-19-28 96,20 0 385,-21 0 95,1 0-191,-20 0 768,0 0-929,0 0-288,-20 0 0,1 0 32,-1 26 0,0-26 0,0 26 0,-1 0 0,3 1-32,18 0 0,-20-1 64,40 1-64,-20-27-96,18 25-32,23 3 32,-21-28-65,0 0-127,19-28-160,-19 28-257,0-25-320,-20-2-833,20 1-2242</inkml:trace>
  <inkml:trace contextRef="#ctx0" brushRef="#br2" timeOffset="140588.0411">19691 636 2882,'0'0'449,"0"-26"-417,0 26 32,0 0 160,0 0 96,0 26 481,0-26 448,0 26-192,0-26-128,20 0-416,-20 26-417,20-26-64,-20 27-385,20-27-1248,0 27-2339</inkml:trace>
  <inkml:trace contextRef="#ctx0" brushRef="#br2" timeOffset="140803.0529">19830 636 10153,'0'0'-224,"0"0"1089,0 26 1505,0-26-1729,0 26-513,21 1-128,-21 26-160,0-26-385,20-2-640,-20 3-1762,18-2-2978</inkml:trace>
  <inkml:trace contextRef="#ctx0" brushRef="#br2" timeOffset="140985.0638">19851 398 15630,'0'-27'-1793,"0"27"928,0-27 961,0 27-2979,0 0-5253</inkml:trace>
  <inkml:trace contextRef="#ctx0" brushRef="#br2" timeOffset="141295.0809">20049 742 11466,'20'53'-224,"-20"-53"-96,0 25 2466,0-25-1441,0 0-802,0-25-415,0 25-97,0-27-159,0 1-449,0-1-225,0 0 417,0 1 801,0 0 128,19 26 384,-19-26 609,20 26 384,0 0-384,0 0-320,-20 0-161,20 26-128,-1 0-192,-19 27-128,20-26-448,-20-1-929,20 1-1218,-20-2-2722</inkml:trace>
  <inkml:trace contextRef="#ctx0" brushRef="#br2" timeOffset="141642.1013">20306 662 7110,'0'0'4869,"21"-26"-5061,-21 26 2306,0 0-1250,0 26-447,20-26-65,-20 26-64,0 1-127,0 0-161,20-1-353,-20 1-512,0-2-288,0 3-736,0-28-1731,20 26-4035</inkml:trace>
  <inkml:trace contextRef="#ctx0" brushRef="#br2" timeOffset="141800.1105">20327 371 10922,'20'-53'-1858,"-20"53"-1441,0-27 3363,0 27-3779</inkml:trace>
  <inkml:trace contextRef="#ctx0" brushRef="#br2" timeOffset="142080.1263">20466 768 6534,'0'52'2402,"0"-24"-2114,20-28 2018,-20 0-1217,0 0-1089,0-28 0,0 28-224,0-25-32,19-2-224,-19 1-33,0-1 1,0 0 319,20 1 97,-20 0 224,20 26 385,-20 0 192,20 0-129,-20 26-192,20 0-127,-1 1-161,-19 0-96,20-1-96,-20 1-801,20-2-2338</inkml:trace>
  <inkml:trace contextRef="#ctx0" brushRef="#br2" timeOffset="142578.1539">20764 715 1377,'-20'27'2562,"-1"-1"-1665,1 1 1153,20-2-1217,0 3-513,0-2-32,20 0-192,1-26 97,-1 27 255,0-27 33,-2-27 479,3 27 162,-1-26-226,-20 0-127,20-2 0,-20 3-161,0-2-287,0 27-97,0 0-352,0 0-160,0 0 352,0 0 64,0 52 0,0 2-96,0-1 32,0 0-64,20 26-32,-20-24-96,19-3-64,-19 28 95,0-28 33,0-26 128,0 28 129,0-28 191,-19-26 32,-21 27 289,-1-27 96,3 0-545,-3 0-128,-18-27-160,19 27-961,-19-26-1729,19 26-6055</inkml:trace>
  <inkml:trace contextRef="#ctx0" brushRef="#br2" timeOffset="144258.2509">21537 688 7815,'-59'0'673,"39"0"-1,20 0 1346,-20 0-1249,0 0-577,20 0-256,0 0 128,20 0 224,0 0-160,0-26 33,1 26 63,-3-26-96,2 0-96,0-28 32,-20 28 0,0-1 0,-20 2-160,0-3 0,2 28 0,-3 0 128,-19 28 32,20-3-64,1 2 96,-1 25 32,20 2 128,20-2-63,-1 2-1,21-28 0,19 26-96,-19-24-64,19-2-32,2 0-192,-22 1-385,21-27-736,-40 0-1281,-1 0-2467</inkml:trace>
  <inkml:trace contextRef="#ctx0" brushRef="#br2" timeOffset="144425.2606">21776 662 8936,'0'-26'801,"20"26"-1,-1 0 1154,1 26-961,20 0-704,-20 1-193,19 0-64,2-1-257,-1 1-671,-22-27-834,23 25-1857,-21-25-3108</inkml:trace>
  <inkml:trace contextRef="#ctx0" brushRef="#br2" timeOffset="144605.2709">22114 662 11659,'-40'-26'480,"20"26"-320,-1 26 1666,3 0-865,-2 1-833,0 26-128,-1-26-192,1 26-577,20-1-224,0-25-480,20 26-1442,-20-53-2722</inkml:trace>
  <inkml:trace contextRef="#ctx0" brushRef="#br2" timeOffset="145218.3059">22292 662 9480,'-20'-52'1762,"0"52"-1826,-19 0 1089,19 0-320,0 0-609,0 26 0,20 26 0,-20-25 96,20 26-32,20-1-192,0-24-128,20 24-96,-21-25-257,21 0-415,0-27-578,-21 0-736,21 0-609,-19-27 1026,-21 0 896,20 1 769,-20 0-225,-20-27 97,20 26 704,-21-26 1058,21 26-65,-20 27-160,20-26-736,0 26 159,0 26-63,0-26-385,20 27 32,-20 0 65,21 26-161,-21-28-32,20 3-64,-2-2 256,-18 0 65,0 1 95,20 0 1,-20-27-65,21-27-224,-21 27-192,0-27 0,0 27 0,20-26-256,-20 0-96,0-2-193,0 28 33,0-25 319,20 25 161,-20 0 64,0 0 225,19 0 63,-19 0-64,0 0 0,0 0-159,20 25-65,-20-25 64,0 0 160,0 28 32,20-28-64,-20 0-224,0 0-96,0 0-384,20 0-417,-20 0-320,20 0-417,-20 0-384,0 0-1377</inkml:trace>
  <inkml:trace contextRef="#ctx0" brushRef="#br2" timeOffset="145694.3329">22768 742 9064,'0'0'865,"0"0"-577,0 0 1346,0 0-481,0 26-545,0 1-415,0 26-65,0-1-128,0 28-417,20-26-896,-20 26-288,21-3-33,-21-22 225,0-3 896,0-26 513,0-26 96,-21 0 128,21-26 65,0-26 383,-20-3-223,20 3-385,0-28-160,0 27-577,20-26-1153,-20 0 65,21-1 2113,17 27 1121,-17 26 577,19 27-640,-20 0-609,19 27-449,-19-27-160,0 27 0,-20 26-64,0-28 32,-20 29 193,0-28-97,-19 1-160,19 0-224,-20-27-769,19 26-1761,3-26-4549</inkml:trace>
  <inkml:trace contextRef="#ctx0" brushRef="#br2" timeOffset="145926.3463">23066 291 12523,'20'-53'-224,"-20"53"448,20 26 1346,-20 1-417,0 26-448,20 1-257,-20-2-128,19 28-160,-19 0-95,0-28-97,20 28-417,-20-27-544,0 0-320,20-1-897,-20-25-3363</inkml:trace>
  <inkml:trace contextRef="#ctx0" brushRef="#br2" timeOffset="146386.3728">23264 795 12523,'21'0'-320,"-21"0"1249,20 0 416,0 0-992,-2 0-225,3-27 32,-21 27-32,20-26-128,0-1-96,-20 27-417,0-27-255,0 27-97,0 0-480,0-26 127,-20 26 706,20 0 352,-20 0 160,-1 26 288,21 1 225,-18 0 63,18-1 1,0 1-161,18 26-416,3-53-96,-1 26 64,0-26 32,0 0-64,-1 0-128,21-26 31,-20-2-191,0 3-64,0-2 256,19 1 64,-19-1-1,1 27 161,-1-27-31,18 27-1,-17 0 0,-1 27 64,-20 0 192,0-1 128,0 1 385,0-2 288,0 3-224,-20-2-224,-1-26-289,-17 26-320,-3 1-577,1-27-3170</inkml:trace>
  <inkml:trace contextRef="#ctx0" brushRef="#br2" timeOffset="147374.428">22491 900 768,'0'0'993,"0"0"609,0 0 384,0 27 224,0-27-481,0 0-864,0 0-384,0 0-289,0 0-128,0 0-64,0 27 0,-20-27 0,20 0 0,0 0 32,0 0-32,0 0 32,0 0 160,0 0 32,0 0-96,-21 0 1,21 0-97,0-27 224,0 0-96,0 1-64,21 26 32,-21-26 32,20-2-160,0 28-32,-20-25-32,19 25 0,1 0-96,0-27 96,0 27-32,-20 27 64,0-2 32,0 3 128,0-2 0,0 27-32,-20-26 32,20-1-32,0 28 0,0-29 1,0-25 95,-20 0 32,20 0 192,0 0-191,0 0-225,20 0-32,-20-25-1,0-3-63,20 2-192,-20 0-32,0-28 128,20 28-1,-20 0 97,19-2 192,-19 28 33,0-25 95,20 25 64,-20 0 64,20 25-223,-20 3-33,20-2 0,0 0-64,-20 1-32,21 0 0,-21-1-32,18 0-225,-18 27-223,0-26-193,0 1-832,0-3-2979</inkml:trace>
  <inkml:trace contextRef="#ctx0" brushRef="#br2" timeOffset="148306.4823">18441 1166 9128,'0'0'-192,"0"0"1697,0 0 1,0 0-1154,0 0 97,19 0-65,1 0-64,0 0-64,0 0-159,19 0-97,1 0-97,1 0-607,-21 0-1058,19 0-4708</inkml:trace>
  <inkml:trace contextRef="#ctx0" brushRef="#br2" timeOffset="149481.5498">18500 371 992,'20'0'2146,"-20"0"161,21 0-386,-21 0-351,0 0-65,18 0-704,-18 0-416,20 0-97,-20 0-160,20 0-32,1 0-128,-1 0 64,0 0-64,-1 0-128,1-27-481,-20 27-256,20 0-288,0 27-865,-20-27-1761</inkml:trace>
  <inkml:trace contextRef="#ctx0" brushRef="#br2" timeOffset="150303.5963">18679 423 1,'0'-25'1696,"0"25"162,0 0-321,0 0-384,0 0-480,0 0-353,-19 0-31,19 0-1,-20 0 64,20 0 1,-20 0 255,-1 0-31,1 0 31,0 0-351,2 0-193,-3 0-32,1 0-32,-20 0 0,21 0 32,-1 25-32,0-25-64,20 27 32,-20-27-33,20 0-319,0 28-64,0-28-193,20 0-64,0 0-416,0 0-32,-20 0 64,19 0-32,1 0-1281</inkml:trace>
  <inkml:trace contextRef="#ctx0" brushRef="#br2" timeOffset="150749.6223">18401 662 4067,'-20'0'1025,"20"0"513,0 0 1312,0 0-1600,0 0-482,0 0-95,20 0 0,-20 0-65,20 0-287,19 0-33,1 0-224,1 0-32,-3 0 0,23 0 0,-2 0 0,-19 0-224,-1 0-64,1 0 127,-20 0-735,0 0-578,-20 0-1408</inkml:trace>
  <inkml:trace contextRef="#ctx0" brushRef="#br0" timeOffset="157479.0072">15939 1802 1761,'0'0'2467,"0"0"-97,0-27-448,0 27-609,0 0-128,0-25-224,0 25-192,0 0-65,0-28-287,0 28-129,0 0-288,0 0-96,0 28 0,0-28 288,0 25 64,0-25 32,0 27-63,20 25-65,-20-24 0,0 24-192,0 0 128,0 28-64,0-27-32,0 0 0,0-1 0,0 2 0,0-28-96,0 1-449,0 1-640,0-3-416,0 1-769,20-26-2627</inkml:trace>
  <inkml:trace contextRef="#ctx0" brushRef="#br0" timeOffset="158257.0509">15384 2676 5605,'0'0'320,"0"0"1186,-20 0 223,20 0-1120,0 0-417,0 0 192,0 0 161,20 0-161,-20 0 289,0 0 128,20 0-33,-20 0-95,19 0-193,21 0-287,-20 0-193,19 0 32,21 0-64,-21 0 32,22 0 0,-2 0 0,1 0-32,-1 0-97,0 0 1,1 0 64,-1 0-192,2 0-64,-23 0 128,3 0 31,-21 0 33,0 0 0,-20 0 128,0 0 0,0 0-128,19 0-513,-19-26-480,0 26-800,0 0-1122,0 0-2595</inkml:trace>
  <inkml:trace contextRef="#ctx0" brushRef="#br0" timeOffset="159108.1003">16000 3099 5381,'0'0'1793,"0"28"-2017,0-28 1153,0 25 480,0 2-928,0 0-257,0 25 353,0-26-97,0 28-224,-21-28-96,21 26-96,0-52 0,0 27 65,0-27 95,0 0 320,0 0 321,21-27-897,-21 2-64,0-28-32,18 26-160,2-26-129,-20 1-31,20 25 192,1 0 159,-1 2 1,0-3 64,-2 28 96,3 0 65,-21 0 159,20 28-64,-20-3 96,20 2-127,-20-27-33,0 53-32,0-27-64,0 0 0,0 1-32,0 0-32,0-27 0,0 0 0,0 0 96,20 0-32,-20-27-160,19 0-128,-19 27-161,20-26-63,0 26 32,-20 0 191,20-26 129,0 26 96,-20 0 192,19 0 193,-19 26-65,0 0 97,0-26-33,0 27-96,20 0-96,-20-1-192,0 1-192,0-2-769,0-25-1633,0 27-5125</inkml:trace>
  <inkml:trace contextRef="#ctx0" brushRef="#br0" timeOffset="160112.1579">16237 2702 1,'0'0'767,"-19"0"-126,19 0 31,0 26-191,0-26 63,-20 0 353,20 0-32,0 0-64,0-26 256,0 26 224,20 0-64,-20 0-160,0 0-96,0 0 0,0 26-160,0-26-225,0 0-351,0 0-1,19 0 128,1 0 0,0 0-159,0 0-161,19 0-32,-19 0-289,0-26-511,0 26-546,1 0-1664,-21 0-4774</inkml:trace>
  <inkml:trace contextRef="#ctx0" brushRef="#br0" timeOffset="163508.3508">15562 3099 6309,'0'0'929,"0"-25"993,-20 25 480,20 0-1184,0 0-482,0 0-159,0 0 160,0 0-225,20 0-224,-20 0-31,0 0 63,20 0-128,-20 0 0,21 0-192,-3-28 0,2 28-32,1 28-32,19-28 64,-22 25-96,3-25 0,-1 28-128,0-3-97,-20 2 97,0 0 0,-20 25 64,0-26 64,-1 28 64,3-28 64,-2 1 32,0-2-32,-1 2 64,1-27 0,20 0 0,0 28-96,0-28-128,0 0 64,20 0 416,1 0-128,19 0-127,-22 0-65,23 25-161,-21-25-639,19 0-802,-39 0-2401</inkml:trace>
  <inkml:trace contextRef="#ctx0" brushRef="#br0" timeOffset="167591.5853">15423 2755 672,'-19'27'481,"19"-27"704,-20 0 416,20 0-191,0 0-193,0 0-352,0-27 192,0 27-65,0 0-511,0 0-353,0 0-64,0 0-64,0 0 32,0 0-32,20 0 128,-20 0 64,19 0-31,1 0 127,-20 27-64,40-27-32,-1-27-96,1 27-32,1 0-32,18 0-32,-19 0 0,19 0-32,-19 0-32,19 27-32,-19-27-32,19 0 96,-18 0-128,-3 0-160,3 0 127,-1 0-95,-1 0 96,-19 0 128,0 0 0,0 0-64,-1 0 64,1 0 32,0 0 96,0 0 32,0 26 96,-20-26 96,19 0-96,1 0-95,0 0-1,0 0-32,-20 0-160,21 0-161,-21 0-800,-21 0-4772</inkml:trace>
  <inkml:trace contextRef="#ctx0" brushRef="#br0" timeOffset="169250.6803">15761 2835 4099,'-79'0'129,"38"0"1376,-18-27 385,19 27-1122,1 0-191,-1 0 32,20-26-193,0 26 257,1 0-33,19 0-448,0 26-63,0-26 95,39 0 128,1 0-96,-1 0-128,21 0 1,-1 0-1,20 0 32,-18 0 0,18 0 64,-20 0 0,22 0 1,-23 0-33,3 0-192,-22 0-64,1-26 32,-1 26-128,-19 0-97,20 0 33,-40 0 128,20 0 96,-20 0-160,0 0 32,0 0 128,0 0-224,0 0 127,0 0 97,0 26 0,0-26 97,-20 0-1,20 0 32,0 0-128,-20 0 0,0-26 32,0 26-160,-19 26 64,-1-26-193,-19 0-287,18 0 191,-17 0 33,-3 0 32,2 27 128,-1-27 160,21 0 0,-1 0-32,1 0 64,-1 25 32,-1-25 0,23-25 96,18 25 256,0 0 161,0 0-225,0 0-384,0 0-96,18 0 96,-18 0-32,20 0 32,-20-27 64,0 27-32,0 0 32,0 0 96,0 0 32,0 0-160,-20 0-160,20 0 0,-18 0 32,-3 0-160,1 0-97,-20 0 225,21 0 160,-1 0 128,20 0-192,-20 0 192,20-26-32,0 26 65,0 0 191,0 0-320,0 0-160,0-27 96,20 27-32,0 0 0,-1 0 128,1 27-32,0-27 32,21 0 32,-23 0-32,43-27-32,-2 27-32,1 0-32,-1 0 32,20 0 32,-18 0-64,18 27 64,-21-27-192,-17 0-96,18 0-65,-39 0-31,20 0 64,-20 0 96,-1 0 192,-19 0 0,0 0 64,0 0 608,0 0-127,0 0-609,0 0 64,0 0-32,0 0-32,-19 0 32,19 0 32,0 0-32,0 0 32,-20 0-193,20 0-63,-20 0 32,0 0 96,0 0 64,1 0 32,-21 0 32,-1 0-64,3 0-65,-23 0 33,23 0-160,-23 0 96,22 0 96,-1 26-32,0-26 32,1 0 64,19 0 64,0 0 128,-1-26 321,21 26 287,0 0-447,21 0-449,19 0 192,-1 0-32,21 0 0,-1-27 96,20 27 32,2 0 0,-2 0-96,-20 0 32,1 0-224,-21 0-128,-19 0 32,0 0-609,-20 0-544,0 0 256,0 27-417,0-27-415,0 0-1635</inkml:trace>
  <inkml:trace contextRef="#ctx0" brushRef="#br0" timeOffset="172668.8759">15423 2835 672,'0'0'-608,"0"0"640,0 0 544,0 0 33,0 0-257,0 0-32,0 0 257,0 0 288,0-27-321,0 27-416,0 0-32,20 0 129,-20 0 319,0 0 257,0-26-289,0 26-287,20 0-129,-20-27 96,0 27 0,0 0 0,-20 0 609,20 0-385,0 0 97,0 0 95,0-27-255,-20 27-225,20 0-64,0 0 64,0 27 353,0-27 63,0 0-192,0-27-255,20 27 127,0 0-96,0 0-96,19 0-32,-19 0 0,20 0 32,-1 0-32,22 0 0,-2 0 0,1 0 0,-1 0-32,20 0 0,-18 27 32,18-27-32,0 0-32,-19 0 32,-1 0-64,-19 27 64,-1-27-64,1 0-97,-19 0-31,-3 0 64,-18 0-192,20 0-513,-20 0 96,0 0 64,-20 26-255,20-26-802,-18 0-2050</inkml:trace>
  <inkml:trace contextRef="#ctx0" brushRef="#br3" timeOffset="186905.6903">17806 4556 7366,'0'-26'833,"0"26"224,-20 0 1474,20-27-994,0 27-576,0 0-288,0 0-385,0 0-192,0 0-224,-21 27 32,21-27 64,0 26 0,0 28 96,0-28-32,0 26-32,0 2 64,21-1-32,-1-28 64,0 30 32,19-30-32,1 2 64,19 0 97,21-27-65,20 0-160,-21 0 32,0 0-192,-20-27-449,21 27-320,-21-27-576,0 27-737,2-25-1121,-21 25-1218,-1-27 1444</inkml:trace>
  <inkml:trace contextRef="#ctx0" brushRef="#br3" timeOffset="187050.6986">18798 4848 160,'20'0'768,"0"0"-63,-20 27-289,0-27 385,0 25 128,20-25-256,-20 27 95,0-27-287,19 27-417,-19-27-96,0 26-449,20 1-1184,-20 0 31,0-27 225</inkml:trace>
  <inkml:trace contextRef="#ctx0" brushRef="#br3" timeOffset="187533.7263">18877 5139 864,'0'27'385,"0"-27"287,0 0 385,0 0-608,0 0-449,0 0 0,0 26-160,0-26 128,0 0-97,0 0 129,0 27-64,20-27 160,-20 27-63,0-27 63,0 26 224,0 0-160,0 0-128,0 2-32,0-2 32,0-26 0,-20 26 64,20-26-192,0 27 128,0-27-128,0 0-224,0 0 416,0 0-96,0-27 96,0 27 192,0-26 129,0 0-129,0 26 96,0-28 257,0 28-449,0-26-160,0 26 0,0-26 96,0 26-160,0-26-32,0 26 64,20-27 96,-20 0-32,20 27 32,-20 0 33,20-26-97,-20 26-64,0 0-97,21 0-351,-21 0-129,18 0 353,2 0 160,0-27-160,1 27 160,-1 0 64,19 0 0,-19 0 64,0 0-192,0 0-513,-1 0-833</inkml:trace>
  <inkml:trace contextRef="#ctx0" brushRef="#br3" timeOffset="187915.7481">19533 5139 544,'59'0'416,"-19"0"225,0 0 384,-21 27-705,21-27 161,0 0 352,-1 0-577,2 0-192,17-27 0,3 27 128,-2 0-32,0 0-192,-19 0 0,0 0 352,-1 0 449,-19 0-256,21 0 736,-21 0-96,19 0-609,-19 0-223,20 0 127,-21 0 1,21 0 287,0 0 257,-1 0-224,1-25-289,-1 25 97,-19 0-129,0-28-95,0 28 287,-20-26-31,0 26-417,0-26-352,-20-1-256,20 27-353,-20-27-769,0 27-2946</inkml:trace>
  <inkml:trace contextRef="#ctx0" brushRef="#br3" timeOffset="189458.8359">18500 4900 864,'0'-25'1890,"-20"25"-192,20 0 1152,0 0-672,0 0-768,0 0-161,0 0 64,0 0-320,0 0-192,0 0-128,0 0-1,20 0 1,0 0-129,1 0-287,17 0 31,3 0-288,-1-27 0,-1 27 0,1 0-96,-20 0 32,19 0 96,-19 0-224,20 27 128,-21-27 31,1 25 33,-20 2-96,0-27 96,20 27-32,-20-1 64,0 1 64,-20 26-96,20-27 97,0 27-97,0-26-32,-20-1 0,20 28 64,0-28-32,0 0 32,0 0-64,0 2 64,-19-2-32,19-26 96,0 0-96,0 26 128,0-26-32,0 0 64,0 0 0,0 0-64,0-26-64,0 26-128,19-26 0,-19-2 64,0 2-64,0 26 32,0-26 64,20 0-32,-20 26 32,20-27-32,0 27 64,1-27-32,-3 27 32,22 0-64,-19 0 96,17 0-96,3 0 64,-21 0-32,19 0-64,-19 0 64,20 0 32,-20 0 32,19 0 32,-19 0-96,20 0 32,-1 0 32,2 27 0,-21-27-64,18 0-64,3 0 64,18 0 32,-19 27-128,19-27 128,1 0-64,-1 0 64,2 0-64,-2 0 96,0 0-64,1 0-160,-21 0 96,21 0-96,-21-27-64,21 27-129,-19 0 193,-2 0 96,1-27 32,-1 27 0,1 0 32,0 0 0,-1 0-96,1 0 0,-1 0 0,1 0 32,-20 27 64,19-27 32,-19 0 64,1 0 64,-1-27 96,0 27 225,-2 0-1,3-26 1,19-1-129,-40 2 32,20-29-224,-1 28-64,-19-28-160,0 28 96,-19-1-160,-1 0-128,0 2-320,0-2-738,-1 27-383,3 0-417,-2 0-2627</inkml:trace>
  <inkml:trace contextRef="#ctx0" brushRef="#br3" timeOffset="190288.8826">17686 5828 6309,'20'0'1314,"-20"0"-1571,0 27 514,21 0 319,-21 25 1,0 1 63,0 52 225,-21 2 288,1-2-64,0 3-160,0-2-673,20-28-95,0-24-225,0-54 192,0 26 32,0-26 416,0 0 545,0-26-544,20-1-545,0-25-32,0-1-256,1-1-353,-3 28 513,23 0-128,-21 0 128,0 26-32,0 0 0,-1 26 160,1 0 224,0 27 128,-20 0-192,20-1-31,-20 2-290,20-1 65,-20 0-384,0-27-257,19 2-608,-19-3-1474,0 2-4612</inkml:trace>
  <inkml:trace contextRef="#ctx0" brushRef="#br3" timeOffset="191131.9321">18361 6650 9993,'0'-54'1281,"0"54"-256,0-25 801,-19 25-929,-1 0-673,20 0-448,-20 0 0,-21 25 95,23 2 33,-22 26 96,19 1-32,1-2 64,20 1-32,0 2 0,20 23-32,1-24 0,19-28 0,-1 26-128,1-52 192,-1 26 64,21-26 192,-21 0-31,1-26-65,-20 0-128,19 0 32,-19-28 0,-20 28-32,0-27-128,-20 0-160,2 1 64,-23-2-32,-18 28 63,19-1 161,-19 27 161,-1-27-65,21 27-32,19 27-64,0 0-128,20-1 128,20 0 128,0 27 128,19-26-64,21 1-127,-21 24-97,21-26-97,-21-26-95,1 26-416,-19-26-1058,-3 0-3363</inkml:trace>
  <inkml:trace contextRef="#ctx0" brushRef="#br3" timeOffset="191853.9733">18917 5960 6053,'0'-26'1602,"0"26"512,0 0 160,0 0-1185,0 0-833,-20 0-192,20 26 0,-20 1 257,1 0 255,-1 51 161,0-24 32,0 52-129,0-26-223,20 26-225,-19-26-96,19-2 0,0 2-192,19-26 64,1-2-96,0 1-353,20 2-352,-21-30-95,21 2-546,-20-1-1248,19-26-4677</inkml:trace>
  <inkml:trace contextRef="#ctx0" brushRef="#br3" timeOffset="192230.9939">19096 6438 10217,'-21'-26'1313,"21"26"-288,0 0 865,0 0-993,21 26-801,-21-26 545,40 26 31,-20 28 1,-1-28-161,21 1-63,0 25-449,-1-25 32,1-1 32,-20 1-160,19 26-353,-19-53-223,1 26-513,-1-26-225,0 28-896,-20-28-2146</inkml:trace>
  <inkml:trace contextRef="#ctx0" brushRef="#br3" timeOffset="192684.0209">19373 6358 7142,'0'0'1217,"0"0"513,0 0 993,0 0-1506,0 28-865,-19-28 129,-1 52 383,0-26-63,0 28-416,0-1-193,-19-1-256,39-25 32,-20 26 0,20-26-193,0-1-319,0 0-161,0 2-256,0-3-961,20-25-2530</inkml:trace>
  <inkml:trace contextRef="#ctx0" brushRef="#br3" timeOffset="192980.0378">19533 6014 10634,'0'0'1505,"0"0"-1473,-20 0 1313,20 0-160,0 0-992,-21 26 223,21 26 385,0 2-129,-18-1-383,18 0-161,0-1-128,18 2-64,3 0-577,-21-28-224,20 0-128,20 1-576,-21-27-2147,1 0-4547</inkml:trace>
  <inkml:trace contextRef="#ctx0" brushRef="#br3" timeOffset="193131.0463">19691 6252 9673,'0'27'288,"0"-2"1281,0 3-31,0-2-1250,20 2-608,-20-2-993,20 0-1090,-20-26-2882</inkml:trace>
  <inkml:trace contextRef="#ctx0" brushRef="#br3" timeOffset="193289.0553">19771 6067 11274,'0'0'353,"0"-27"-1,0 27 609,0 0-1506,0 27-1921,0-27-3748</inkml:trace>
  <inkml:trace contextRef="#ctx0" brushRef="#br3" timeOffset="193505.0678">19871 6146 6309,'18'0'3236,"-18"26"-2244,20-26 1603,-20 27-1250,21-27-448,-1 25-96,0 3-321,-1-1-352,-19 26 97,0-27-97,20 2-96,-40 24-32,20-26-289,0 1-447,-19 0-577,19-1-1154,-20-26-4387</inkml:trace>
  <inkml:trace contextRef="#ctx0" brushRef="#br3" timeOffset="193765.0823">20049 5908 12363,'20'26'-224,"-1"0"1569,1 28 289,0 24-577,20-24-673,-21 24-256,1 30-64,0-28 0,0 26 0,-20-28-64,0 2-192,0 0 128,0-26-160,-20 26 32,0-55-128,0 28-353,1-27-640,-21 2-2179</inkml:trace>
  <inkml:trace contextRef="#ctx0" brushRef="#br3" timeOffset="194163.1055">20685 6464 9577,'-21'0'1153,"21"0"256,0-26 897,0 26-448,0 0-1121,21 26 63,-3-26 129,23 0-384,-1 0-481,-22 27-192,23-27-1121,-21 0-1987,0 0-4163</inkml:trace>
  <inkml:trace contextRef="#ctx0" brushRef="#br3" timeOffset="194301.1133">20664 6650 13100,'0'53'1377,"21"-26"-1089,-3-27 1186,23 26-353,-1-26-897,-1 0-1153,1 0-1537,-1-26-3876</inkml:trace>
  <inkml:trace contextRef="#ctx0" brushRef="#br3" timeOffset="194876.1462">21499 6120 6245,'-21'-28'5990,"1"3"-5926,0 25 545,0 0 63,1 0-544,-1 25-224,-20 3 96,20 51-32,-19-26 64,19 27 0,20 0 129,0-1 95,0 1-160,0-1-32,20-26-192,19 0 96,21 1 64,-1-29 64,2-25 224,-3 0 129,-17 0-33,18-25-64,-19-3-159,-1 2 95,-19-27 0,-20 0-96,0-1-96,0-24-448,-40-2 192,1 0-513,-22 1 225,-18 24 320,0 30 160,20 25-32,-1 0-32,21 25-32,-1 30 32,40-30 0,20 29 96,0 0 160,39 25 0,0-52-160,1 26-160,19-28-513,-20 2-1889,2 0-6727</inkml:trace>
  <inkml:trace contextRef="#ctx0" brushRef="#br3" timeOffset="195193.1643">22033 6676 10537,'21'0'-1185,"-42"27"1378,21 0 511,-18-1-512,-2 0-160,20 27-32,0-26 0,0 1 64,20-3-31,-2 2 31,23-27 32,-21 0 256,19 0 193,-19-27 319,0 2 353,-20-3-256,0 1-64,0 2-480,-20-3-193,-19 2-192,-1 26-64,-1-26-96,3 26-705,18 0-1697,-1 0-6343</inkml:trace>
  <inkml:trace contextRef="#ctx0" brushRef="#br3" timeOffset="195562.1853">22491 6623 12716,'20'0'32,"-1"0"961,21 0 928,0 0-639,-1 0-802,21 0-384,-21 0-256,1 0-737,1 0-704,-23 0-2051,-18 0-6469</inkml:trace>
  <inkml:trace contextRef="#ctx0" brushRef="#br3" timeOffset="195745.1959">22709 6412 8423,'21'26'1378,"-21"0"-449,18 28 1089,-18-1-225,0-1-800,0-25-897,0 26-64,0 0-128,0 1-801,0-2-1665,0-24-4709</inkml:trace>
  <inkml:trace contextRef="#ctx0" brushRef="#br3" timeOffset="196485.2383">23325 6491 7238,'0'0'2435,"0"-27"-1378,0 27 897,-20 0-1282,0 0-640,-1 0-64,1 27-32,2 26 64,-3-26 0,21 25 192,-20 1-64,40 1 161,1-2 31,-3-24-160,23 24-64,-1-24-160,-1-3 32,-19 2 96,20-27 32,-1 0 321,1 0-1,0 0 161,-1-27 63,2 2-63,-21-30-129,-20 2-192,0 1-159,0-2-130,-41 1-351,1-26 512,-19 26-288,-20 0 64,-2 1 96,23 52 64,-1 0-192,38 52 0,21-26 96,0 28 96,21-1 128,38-1-96,-19-25 0,19-1 64,-19 1-128,-1-27 32,21 27-128,-21-1-416,22-26-1154,-23 0-1601,3 26-5061</inkml:trace>
  <inkml:trace contextRef="#ctx0" brushRef="#br3" timeOffset="196702.2507">23940 6782 11498,'39'28'769,"-39"-3"-417,0-25 1506,20 27-192,-20 1-1122,0-3-480,0 2-32,0-1-64,20 0-544,-20 2-801,0-2-1730,0-26-7207</inkml:trace>
  <inkml:trace contextRef="#ctx0" brushRef="#br3" timeOffset="196932.2638">24098 6650 16783,'0'0'-576,"0"0"928,0 26 897,21-26-672,-21 27-481,38 0 32,-17-1 0,-1 0-96,20 27-64,-1-26-801,1 26-896,-20-26-770,-1-1-2946</inkml:trace>
  <inkml:trace contextRef="#ctx0" brushRef="#br3" timeOffset="197165.2772">24376 6623 13164,'-20'0'-128,"20"0"544,-19 27 1858,19-1-640,-20 1-1122,0 26-95,0-27-129,0 27-224,1 2-192,-1-3-577,20 0-1024,-20-24-257,20 24-1377,0-26-4357</inkml:trace>
  <inkml:trace contextRef="#ctx0" brushRef="#br3" timeOffset="197423.2919">24536 6040 12908,'-20'0'192,"20"27"-352,0-27 896,-21 25 353,21 3-416,-20 24-192,20 0 63,-18 28-128,18-26-223,0 26-193,18-27-609,2 0-672,1-1-353,-1-25-1248,0 0-3941</inkml:trace>
  <inkml:trace contextRef="#ctx0" brushRef="#br3" timeOffset="197602.3022">24635 6304 4772,'0'54'5894,"0"-26"-5638,0-2 513,20 0-289,-20 0-768,0 1-1122,19 0-287,1-1-1346</inkml:trace>
  <inkml:trace contextRef="#ctx0" brushRef="#br3" timeOffset="197725.3089">24694 6252 13869,'0'-53'224,"0"53"-448,0-27 224,-20 27-961,20 0-5221</inkml:trace>
  <inkml:trace contextRef="#ctx0" brushRef="#br3" timeOffset="197914.3199">24833 6120 10473,'59'0'801,"-39"26"1858,1-26-353,17 26-352,-18 26-993,1 3-513,-1-2-224,-20 1-192,0-2-96,0 28-1249,-20-27-1922,-1 26-1954</inkml:trace>
  <inkml:trace contextRef="#ctx0" brushRef="#br3" timeOffset="200673.4778">14054 2014 1633,'20'0'1217,"-20"0"897,0 0-32,0 0-1057,-20 0-512,20 0-33,-20 26-64,20-26 65,-20 0-1,-1 0 33,3 0-1,-2 0-191,-21 0-65,21 0-128,-19 0-96,-1 26-32,1-26 0,-21 0 0,1-26 0,-22 26 96,2 0-96,-20 0 0,0 26 64,0-26-64,-21 0-64,2 0 64,19 0-64,-2 0 32,2 26 0,20-26 32,0 27-32,0-27 32,0 0 64,18 27-64,3-27 0,-3 0 96,22 0 0,-1 0-96,20 0-96,1 26 0,-1-26-64,20 0 64,0 0 64,0 27 0,0-27 64,0 25 0,0 2-32,20 0 0,-20-1 0,0 1 0,19 26 0,-19 1 0,0-1 0,20 52 0,-20-25 0,20 26 64,-20 26-96,0-26 32,0 1-128,0-2 0,0 1 128,0-1 0,20 2 32,-20-1-32,0-27 96,0 28-160,20-29 192,-20 2-96,0-1-32,0 1 32,0 0 32,-20-27 160,20-1 128,0 2-31,0-1-161,0-26-96,0-2 0,0 28 96,0-26 128,0 0-191,20-27 95,-20 26-64,0-26-32,0 26 0,0-26-32,19 0-32,-19 0-32,0 0 64,0 0-32,0 0 128,0 0 33,20 0-65,-20 0-32,20 0 96,-20 0-96,21 0-32,-1 0 0,-2 0-32,2 0 0,1 0-32,-1 0 32,19 0 32,1-26-64,-20 26 0,19-26 0,1 26 0,0 0-32,-1-27-32,1 27-160,-1 0-96,1-27 63,-19 27-63,17 0 192,3 0 32,-1 0 0,-1 0 96,1 0-32,0 0-64,-1 0 0,1 0 0,-1 0 160,2 0-160,17 0-97,3 0-223,-2 0-225,1 0-320,-1-26 321,0 26 480,2 0-257,-23 0 161,23 0 224,-2 0 64,1 0 160,-1 0 321,2 0 352,-3 0-641,1 0-128,2 0-96,-2 0-32,20 26-128,-19-26-353,19 0-480,-20 27 609,-18-27 352,19 0 0,-1 0 0,0 0 96,1 0 64,19 0 160,-20 0 513,22 0-545,-42 0-256,21 0 96,-21 0-512,-19-27-961,0 27-1186,0 0-1921</inkml:trace>
  <inkml:trace contextRef="#ctx0" brushRef="#br3" timeOffset="202195.5639">14093 2172 3010,'-19'27'161,"19"-27"63,0 0 1762,-20 0-129,20 0-768,0 0-832,0-27 415,20 27 129,-20 0-160,19 0 95,1 0-31,20 0-160,-20 0-161,19 0-224,21 0-96,-1 0-32,0 0-32,22 0-32,-22-26-64,20-1-160,1 27 160,-41-27 96,22 27-32,-43 0-32,23 0 0,-21 0 31,0 0-31,-20 0 32,0 0 0,19 0-64,-19 0-64,0 0-32,0 0 64,0 0 32,0 0-32,20 0 128,-20 0-32,20 27 64,-20-27 0,20 0 64,0 0-96,-1 0 64,1 0 0,0 0-64,0 0-32,0 0 32,-1 0-64,1 0 32,0 0-96,-20 0 96,20 0-32,-20 0 31,21 0 1,-21 0 0,0 27 32,0-27-32,0 26 64,0-26-32,18 27-32,-18-2 64,0 2 0,0 26 0,0 2 1,20-4 63,-20 30 128,0-2-32,0 27 128,0 0-31,0-1-33,0 3-64,0-4-32,0 3-128,20-2-32,-20 0 0,0 2-96,0 26-224,0-1-257,21-26 161,-21 0 384,0 1 32,0-30 128,0 5 0,0-4-64,0-24-64,0-1-160,0-26 0,0 25-64,0-26-33,0 1-127,0 0 192,0-27 96,0 26 32,0-26-64,0 26-1,0-26-191,0 0 192,0 0 128,0 0 32,20 0 192,-20 0 705,0 0 160,0 0-448,0 0-289,-20 0 0,20 0-191,0 0-97,0 26 0,-21-26-32,1 0-32,-18 0 0,-3 0-96,1 0 32,-19 0 64,19 0 96,-19 28-64,19-28-96,1 0-289,-22 26-2337,43-26-8135</inkml:trace>
  <inkml:trace contextRef="#ctx0" brushRef="#br3" timeOffset="203980.667">13558 5246 6470,'0'0'576,"0"0"962,0-27 448,0 27-833,0 0-609,0 0-352,0 27 0,0-27 449,18 52 224,-18-26-96,0 54-225,0-28-31,0 55-225,0-27-128,-18 27-128,18-29 0,18 28-64,-18-53-32,0 27-224,20-55-129,-20 29-223,0-28-641,21-26-1666,-21 0-5349</inkml:trace>
  <inkml:trace contextRef="#ctx0" brushRef="#br3" timeOffset="204319.6863">13319 5668 12043,'-40'0'576,"40"0"-479,-19 0 479,19 0 97,19 0 95,-19 0-447,20 0-33,0-25 289,0 25-1,0-27-320,-1-26-31,21 26-97,-20-25-96,1 24-32,17-24 32,-18 26-96,1 0 32,17-28-64,-18 28 32,-20 26-65,21-26 33,-1 26-32,0 0 32,0 0 192,-20 26-64,19 0-64,1 0-32,20 28-897,-20-1-640,19 0-1346,-19-27-3619</inkml:trace>
  <inkml:trace contextRef="#ctx0" brushRef="#br3" timeOffset="208639.9333">15820 6968 2434,'0'0'288,"0"0"1762,0 0-641,0 0-576,0 0 32,0 0-385,0 0 65,0 0 288,0 0-33,0 0-223,0 0-64,0 0-193,20 26-160,-20 2-128,0-2 0,20 0 32,-20 0 64,0 28-64,20-28 64,-20 26-32,0 2 65,0-1 31,0-26 64,0 25 64,0-26-127,0 1 95,0 0 32,0-27-160,0 28 64,0-28-31,0 0-33,0 25-64,0-25 96,20 0-64,-20 0 64,19 0 65,1 27-1,0-27 96,21 0-192,-3 25-96,23-25 0,-23 0-31,23 0 31,-2 27-32,-19-27 0,19 0 0,2 0 64,18 0-96,-20 0 64,20 0-32,-19 0-32,19 0 0,0 0 32,-18 0-32,18 0 0,0 0 0,-19 0 0,19 0 32,0 0-32,0 0 32,1 0-32,0 0 0,19 0 0,-20 0 0,1 0-32,-1 0-32,1 0 0,-1 0 32,0 28 0,0-28-32,21 0-64,-40 0 96,19 26 64,0-26 0,0 0-32,21 0 32,-20 0 32,-1 0-32,0 0 32,0 0-64,0 0-32,2 0 0,-2 0 32,0 0 0,20 0-128,1 0 128,19 0-32,-20 0 0,21 0 32,-1 26 32,-1-26 0,1 0-32,-20 26 0,1-26 0,19 0 0,-20 26 0,21-26 0,-1 0-32,0 28 32,1-28 32,-2 0-32,1 0 32,0 26 0,-20-26-32,21 0 32,-21 26-32,20-26-32,1 0 0,-2 0 0,1 26 0,0-26-33,-19 0-31,19 0 64,0 27-32,1-27-32,-2 0 96,1 0 0,0 27 0,-19-27 32,-1 0-32,-20 0 32,-19 26-64,19-26-32,21 0-192,-1 0 64,20 27 128,-20-27 64,21 0 32,-21 0 0,0 0 64,0 0 0,-19 0-128,19 0 32,-20 0-32,0 25 32,2-25 0,-2 0 32,-21 0 32,-17 0 0,-2 0 0,1 0 0,-20 0 0,0 0-64,-20 0-64,19 0-32,-19 0 32,20 0-32,-20 0 64,20 0 64,0 0 0,0 27 64,-20-27 96,0 0 161,0 0 31,0 0-64,21 0 129,-21-27-193,0 27-96,18 0-128,-18-25 0,0-2-128,20 1-961,-20-1-256,-20 0 64,20-25-2307</inkml:trace>
  <inkml:trace contextRef="#ctx0" brushRef="#br3" timeOffset="210831.0583">21438 7392 4708,'-20'0'6854,"20"0"-6309,0 0 160,0 0 256,20-26-257,20 26-319,-19 0-97,37 0 96,-17 0 225,18 0-1,0 0-383,1 0-193,-1 0-64,1 0-225,-21 0-543,22 0-289,-23 0-769,-17 0-2050</inkml:trace>
  <inkml:trace contextRef="#ctx0" brushRef="#br3" timeOffset="211358.0889">23285 7551 10634,'40'0'192,"-22"0"-64,23 0 1089,-21 0 0,0 0-736,39 0-289,1 0-64,-1 0 64,20 0-32,1 27-416,0-27-1410,-41 0-2626</inkml:trace>
  <inkml:trace contextRef="#ctx0" brushRef="#br0" timeOffset="239549.7013">12783 8928 6694,'0'0'1121,"0"0"-480,0 0 512,0 0 192,0 0-192,0 0-512,0 0-481,0 0-64,-21 0-96,21 0 0,0 0 128,21 0 256,-21 0-31,0 0 95,20 0 97,0 0-97,-20-25-160,20 25-128,0 0-96,19 0-96,-19 0 0,20 0 0,-1 0 32,1 0 0,-1 0 0,2 0 0,17 0 32,3 0 0,18 0 0,-20 0-96,22 0 32,-2 0 32,20 0 32,-20-28-64,20 28 64,20 0-32,-19 0 0,19 0 0,-20 0 0,21 0 0,-1 0 0,19 0 0,2 0 0,-2 0 0,1 0 0,-20 0-64,21 0 64,-2 0 32,22 0-32,-22 0 0,1 0 0,-1 0 32,22 0 32,-21 0-64,19 0 33,-18 0-1,18 28 0,2-28-32,-2 0 0,20 0 32,-18 0-32,-2 0-32,0 0 32,22 25 32,-22-25-32,20 0 0,-18 0 32,-2 0-32,2 0 0,-2 27 0,2-27 64,-2 0-128,20 0 128,-18 0-128,-2 0 128,20 0-64,-18 0 0,18 0 64,-18 0 0,-22 0 160,22 0-96,18 0-32,-20 0-96,2 0-32,-2 0 32,-19 0-32,20 0 0,0 0 0,-1 27 32,2-27-32,-22 0 64,2 0-32,-2 0 32,-19 0-32,20 26 32,1-26 0,-2 0 32,-19 27 0,1-27-32,-41 0 0,0 0 0,-19 27-32,40-27-32,-21 0 32,40 0-32,-20 0-32,-20 0-192,20 0-288,-40-27-257,22 27-929,-42 0-4292</inkml:trace>
  <inkml:trace contextRef="#ctx0" brushRef="#br0" timeOffset="241547.8157">13894 10200 2081,'-18'0'2275,"18"0"-450,0 0 450,-21 0-1,21 0-288,0 0-513,0 0-224,0 0-192,0 0-384,0 0-289,0 0-352,21 0 192,17 0 33,3 0-65,18 0-128,20 0-32,1 0 64,-1-27-128,0 27 160,-20 0-192,22 0-96,-22 0 64,-19-26-257,-1 26-159,-19 0-641,0 0-417,0 0-1152,-20 0-3908</inkml:trace>
  <inkml:trace contextRef="#ctx0" brushRef="#br0" timeOffset="241873.8332">14331 10253 7206,'0'26'32,"0"0"64,0-26 801,21 54 288,-21-1-416,20-1-320,-20 1-129,0 26 32,18 1 193,-18 27-33,0-29 129,0 2-33,0-26 65,0 24 0,0-23-129,-18-3 289,-2-25 64,-1 26-225,1-53-127,-19 27-161,-1-27-127,0 25-225,1-25 0,-1 0-225,1 0-864,19 0-640,-20 0-321,40 0-1922</inkml:trace>
  <inkml:trace contextRef="#ctx0" brushRef="#br0" timeOffset="242522.8709">14868 10412 4035,'0'-27'3203,"0"27"-1345,0 0-224,0 0-641,-20 0-513,20 27-64,-21-2-95,21 2 351,-20 26 1,2 26 0,18-24-1,0 23-31,-20 2-321,20 0-160,0-1 97,0 1-129,0-28-32,20 1-128,-2 1 0,2-1-192,1-26-609,-1-2-448,0-25-1026,-1 0-3330</inkml:trace>
  <inkml:trace contextRef="#ctx0" brushRef="#br0" timeOffset="244757.9989">15224 10571 11530,'0'-54'1282,"0"54"-1314,-20-26 640,20 26 129,-18 0-609,18 0-288,-21 26 96,1 1 0,0 25 64,-19 3 0,39 23 0,-20 2 64,0 0-64,20-1 0,0 1 32,20 0-64,19-1 96,21-26-32,-21-26 64,22-2 32,-2 2 192,1-27 225,-1-27 31,1 2-191,-1-2-97,-18-26-64,-23-1-32,2 1 1,-20 1-33,0-28-64,-20 27-64,-19-26-96,-1 26-32,-19-27-64,-1 53-97,1 2 129,-20-2 32,18 27 0,23 27 0,-23 25 32,41-26 0,1 28-64,19-1 192,39 0-32,1-1 32,-1-25 64,22 26-96,-2-53 64,1 27-64,-21-2 0,21-25-128,-40 0-673,19 0-1184,-39 0-2468</inkml:trace>
  <inkml:trace contextRef="#ctx0" brushRef="#br0" timeOffset="245213.0253">15840 11207 7783,'0'-27'480,"0"27"802,-20 0 735,20 27-1152,-19-2-448,-1 3-225,20-1 64,-20 25-96,40-26-64,-20 1-32,20 0 0,19-2 33,1-25 223,-1 28 128,1-28 33,1-28-129,-3 3 193,-18-2-129,1-26 32,-21 26 1,-21 2 31,1-2 33,-18-1-609,-3 3 32,1 25-129,1 0-800,-1 0-736,20 25-994,-19-25-6149</inkml:trace>
  <inkml:trace contextRef="#ctx0" brushRef="#br0" timeOffset="245719.053">16496 11260 7879,'0'0'3427,"-21"27"-3491,21-2 609,-20 2 191,0-1-543,2 28-1,-3-1-128,1-28-64,0 29-256,0-28-737,1 1-1378,-1 0-4932</inkml:trace>
  <inkml:trace contextRef="#ctx0" brushRef="#br0" timeOffset="246179.0803">16694 10651 15534,'-20'-55'-192,"0"55"192,20 0 192,-39 0-32,19 0-256,0 55 0,0-3 0,-1 28 96,21-2-64,0 2-224,21 0-33,-1-1 225,20 1 0,19-53 64,-19 26 96,-1-53 161,21 27 223,-1-27 225,-18-27-65,-3-1-31,3 3-33,-21-29-31,0 1-161,-20 1-96,-20-28-288,-20 27 0,1-26-96,-22 26-256,2-1 224,-21 28-33,21 26 65,0 26 64,19 1-32,20 26 32,20-1-32,20-24 64,0 24 64,39-25-32,1 26-64,-1-26-673,0-2-800,2 2-1762,-21 1-6631</inkml:trace>
  <inkml:trace contextRef="#ctx0" brushRef="#br0" timeOffset="246368.0913">17091 11128 14798,'20'25'64,"-20"-25"1665,20 27-95,-20 25-1154,19-24-416,1-1-64,-20-2-256,20 2 32,0-1-513,-20-26-512,20 27-609,-20-27-1921,19 0-4870</inkml:trace>
  <inkml:trace contextRef="#ctx0" brushRef="#br0" timeOffset="246627.1062">17150 10437 9577,'0'0'3363,"20"0"-3363,0 0 1249,0 27 609,19 0-673,1 26-705,1 27-63,-23-1-129,23 1 385,-21 26-97,0 0-448,-1-1 32,-19 2-31,20-27-33,-20-2-32,-20 1-96,1-26-289,19-25-351,-20 24-545,0-25-1410,-1-27-5413</inkml:trace>
  <inkml:trace contextRef="#ctx0" brushRef="#br0" timeOffset="247161.1368">17905 10809 14349,'0'0'449,"0"0"287,0 0 1346,20 0-961,0 0-672,19 0-353,1 0 64,-1 0-160,1 0-32,1 0-160,-23 0-577,2 0-1281,-20 27-1185,0-27-6342</inkml:trace>
  <inkml:trace contextRef="#ctx0" brushRef="#br0" timeOffset="247306.1451">17964 10995 12299,'-19'53'1986,"38"-53"-1634,21 25 1570,0-25-192,-1 0-993,22-25-705,-23 25-481,3 0-704,-21 0-1730,19 0-8872</inkml:trace>
  <inkml:trace contextRef="#ctx0" brushRef="#br0" timeOffset="247767.1713">18937 10068 10570,'-20'-28'-97,"20"28"161,0 0 1538,0-25-129,0 25-832,0 25-225,0 3 353,0-3 160,0 29-128,0-1-449,20 0-320,-20 26 0,0-26-32,0-1-224,21 28-545,-21-26-384,0-29-352,18 30-834,-18-30-3522</inkml:trace>
  <inkml:trace contextRef="#ctx0" brushRef="#br0" timeOffset="247990.1839">18640 10809 13644,'-41'0'1410,"62"0"-1602,-1 0 864,0-26 513,39 26-832,20-27-257,0 27-64,20-27 128,0 27 96,1 0-160,-1-26 0,-39 26-160,-1 0-320,-18 0-481,-21 26-288,-20-26-801,0 0-1217,-20 0-4740</inkml:trace>
  <inkml:trace contextRef="#ctx0" brushRef="#br0" timeOffset="258072.7609">18798 11232 6502,'0'-25'1345,"-20"25"1121,20 0-224,-19 0-416,19-27-417,-20 27-223,20 0-418,0 0-127,0 0-257,0 0-192,20 0-95,-20 0-97,19 0 32,1 0-193,0 27 258,0-27-162,0 25 33,-1-25-32,-19 28 32,0-1 0,0-2-96,0 2 224,0-1-96,-19 1 64,-1 0-32,20-2-32,-20 3 32,20-28 0,-20 25 97,20-25-129,0 28-32,0-28 160,20 0-64,0 0 160,0 26-160,19-26-32,-19 0-64,0 0-160,1 0-449,-3 0-736,2 0-673,-20 0-192,0 0-1506,0 0-5156</inkml:trace>
  <inkml:trace contextRef="#ctx0" brushRef="#br0" timeOffset="258735.7988">19136 11312 5124,'0'0'609,"0"0"2049,0 0 225,0 0-1409,0 0-514,20 0-159,-20 27-320,0-1-289,0 1-128,-20 25 96,20-24-128,0-3 0,0 3 32,0-2-32,0-26 64,0 0 0,0 0 257,0 0-257,0-26 0,0-2-64,0 3 0,0-3 0,0-24-96,20 25 0,-1 1 32,1-1 0,0 2 0,0 25 0,0-27 32,-1 27 64,1 0 128,0 27 96,-20-27-96,0 52-95,20-26-33,-20 1-32,-20 25-32,20-24 0,0-3 0,0 3 0,0-28 32,0 0 0,0 0 96,0 0-96,20-28-64,0 3 0,-1-3 32,-19 3-64,20-2 64,0 0 0,1 27 32,-21 0 96,20 0 160,-20 0 321,20 27-193,-20 0-96,0-2-127,18 3-161,-18-3-64,21 29-64,-21-28-321,0 1-352,0 0-352,0-27-608,0 26-866,0-26-3971</inkml:trace>
  <inkml:trace contextRef="#ctx0" brushRef="#br0" timeOffset="261960.9829">20446 10279 5445,'40'-26'1249,"-21"26"1249,-19 0 353,20-26-929,0 26-321,-20 0-352,0 0-416,0 0-384,-20 0-417,-19 0 64,-21 26-32,1 0-192,-2 0 0,2 1-161,-20 0 97,39-1 96,-19 1 0,19-2-32,20 2 64,20 0-64,0-1 128,40 1 0,-20 0 32,39-2 64,-19-25-96,19 28 0,2-28 32,-2 0-32,-19 0-32,-1 0-160,-19 0-481,-20 27-384,0-27 609,-40 25 319,1 28 1,-1-26 256,-19 26 65,18-1 95,1-24 64,21-2-128,19 0-31,19 1 191,21-27-64,1 0-160,18 0-128,1 0-256,-1 0-320,20 0-609,-39 0-2018,-1 0-8424</inkml:trace>
  <inkml:trace contextRef="#ctx0" brushRef="#br0" timeOffset="262234.9989">20247 11287 10409,'0'25'577,"0"28"-353,-20-26 961,20 0-96,20 26-768,-20-28-257,21 29-225,-21-28-447,20-26-385,-2 27-961,-18-27-3331</inkml:trace>
  <inkml:trace contextRef="#ctx0" brushRef="#br0" timeOffset="262394.0076">20227 11128 7783,'-20'0'7239,"20"0"-8296,20 0 1057,0 0 448,-20 0-704,21 0-1666,17 0-3235</inkml:trace>
  <inkml:trace contextRef="#ctx0" brushRef="#br0" timeOffset="262573.0176">20367 11339 10473,'20'0'1378,"-20"0"-1570,39 0 832,-19 0 193,0 0-673,19 0-480,-19 0-1954,0 0-3043</inkml:trace>
  <inkml:trace contextRef="#ctx0" brushRef="#br0" timeOffset="262719.0266">20387 11472 8904,'0'53'2466,"0"-27"-2530,19-26 545,1 26 1184,20-26-928,-1 0-641,1 0-608,0 0-1474,-21-26-4837</inkml:trace>
  <inkml:trace contextRef="#ctx0" brushRef="#br0" timeOffset="262927.0385">20823 11392 8872,'0'0'7239,"0"27"-7528,0-27 546,0 25 1088,20 28-897,-20-25-384,0 24-352,20-25-641,-20 0-928,20-1-1058,-1-26-3844</inkml:trace>
  <inkml:trace contextRef="#ctx0" brushRef="#br0" timeOffset="263843.0909">20187 9723 2754,'20'0'192,"-20"0"673,0 0 1153,0 0-513,0 0-640,0 0 288,0 0-160,0 26-224,0 1-192,0-2-257,0 2-224,0 0-96,0 26-64,0-26-64,0-2 64,0 2 96,0-27 0,0 0 128,0 0 320,0-27-191,0 2-33,20-29 32,-20 28 0,20-28-191,1 29-129,-1-2-1,-2 1 1,3-1 32,-1 27-32,-20 27 96,20-27-96,-20 26 64,0 1-64,0-2 32,0 2-32,0 0 0,0-27 32,20 0 96,-20 0-31,19 0-33,-19-27-64,20 27-33,0-27 65,0 2-32,0 25 32,-1 25 32,-19-25 417,20 54 63,0-28-159,-20 28-161,20-29-96,-20 2-320,20 26-1250,-1-53-3362</inkml:trace>
  <inkml:trace contextRef="#ctx0" brushRef="#br0" timeOffset="264326.1172">21181 10068 9256,'20'0'1089,"-20"0"-864,19 0 864,-19 0 32,0 25-449,0 29-287,-19-1 223,19 26 65,0 27-33,-20 0-63,20-1-225,0 2-256,0-1 0,20 0-96,-1-26-64,1-2-224,20 2-320,-1-26-449,1-29-513,0 3-1217,19-28-4163</inkml:trace>
  <inkml:trace contextRef="#ctx0" brushRef="#br0" timeOffset="264687.1392">21557 10147 12972,'21'106'32,"-1"-27"-32,-2 1 384,3 25 129,-21 2-321,0-2-160,0-25-64,0 26 96,0-26 32,20-27 32,-20-28-32,0 2 0,0-27 193,0 0 31,0-52-256,0 25 32,0-26-128,20 0-256,-20-1 64,39 29 159,-19-2 1,0 27 64,0 0 129,0 27 127,-1-2 64,-19 29 193,0-1-65,20-26-352,-20 26-160,20-1-609,-20-24-1152,20 24-2307</inkml:trace>
  <inkml:trace contextRef="#ctx0" brushRef="#br0" timeOffset="265061.1606">22074 10915 14285,'-20'0'448,"-1"26"-992,3 1 736,-2 0 0,20-1-96,20 26-96,-2-25-128,3 26 256,19-26-160,-20 0-96,19-27 96,1 25 96,-20-50 64,19 25 1,-39-27 191,0 0-96,0-26 96,0 1-160,-39 25-192,-1-26-160,0 26 32,1 1 160,-1 26 0,1 0 128,19 26 96,20 1-95,0 0 319,20-1 129,19 1-193,1-2-288,19 2-64,-19 1-224,19-28-321,-19 25-1248,-20-25-1635,19 0-5732</inkml:trace>
  <inkml:trace contextRef="#ctx0" brushRef="#br0" timeOffset="265321.1755">22491 10200 12908,'0'0'384,"0"-27"-832,-20 54 896,20-27 417,-21 53-481,1-1 129,2 28 288,18 26 223,0-1-351,0 2-481,0-1-96,0-26-32,18-1-256,23-26-288,-21-26-545,19-2-224,-19 2-417,0-27-2081</inkml:trace>
  <inkml:trace contextRef="#ctx0" brushRef="#br0" timeOffset="265487.1846">22590 10703 10345,'0'-27'801,"20"54"96,-20-27 1537,19 53-960,-19-26-353,20 26-705,20-28-288,-20 3-64,1 24-384,17-25-929,-18 0-897,1-27-1762</inkml:trace>
  <inkml:trace contextRef="#ctx0" brushRef="#br0" timeOffset="265660.1949">22768 10703 14573,'-38'26'-160,"17"1"993,1 0 1441,0 26-1313,-20 0-929,21-1-64,-1 2-641,20-28-640,0 1-705,20-2-1089,-1-25-5157</inkml:trace>
  <inkml:trace contextRef="#ctx0" brushRef="#br0" timeOffset="265892.2076">22829 10173 15118,'-20'27'480,"20"-27"-832,-21 27 1249,21 25 1057,0 1-961,0 0-609,0-1-256,0 2-96,21-1-96,-1-1-833,-2 3-993,23-30-256,-21 2-704,0-27-3012</inkml:trace>
  <inkml:trace contextRef="#ctx0" brushRef="#br0" timeOffset="266037.2164">23007 10332 12235,'0'0'1217,"-20"27"-896,20-1 1825,0 1-897,0-2-1153,0 2-384,20 0-641,0-1-1025,-20 1-1505</inkml:trace>
  <inkml:trace contextRef="#ctx0" brushRef="#br0" timeOffset="266187.225">23027 10332 12748,'-20'-27'1313,"20"27"-929,0-26 1666,0 26-1089,0 0-1602,0 0-1216,20 0-97,-1 0-2947</inkml:trace>
  <inkml:trace contextRef="#ctx0" brushRef="#br0" timeOffset="266404.2374">23086 10147 11146,'0'0'224,"0"0"1698,20 0-32,0 0-705,-1 26-416,1 1-545,20 26-128,-19-1 32,-3 2 0,-18-1-96,20-1 32,-20 1 0,0 1-96,0-1-96,-20-26-128,20-2-513,-18 2-864,18-27-2051</inkml:trace>
  <inkml:trace contextRef="#ctx0" brushRef="#br0" timeOffset="266939.2676">23404 10173 11723,'20'-26'448,"-20"26"-256,0 0 1153,19 0-416,1 0-128,-20 26-64,40 28 64,-20-2-33,19 28 65,-19-2-545,0 29-127,1 0-97,-1-2 32,-20-25-96,-20-1 32,-1 1-32,1-2-160,0-51-225,1 26-640,-1-26-993,0 0-2658</inkml:trace>
  <inkml:trace contextRef="#ctx0" brushRef="#br0" timeOffset="267134.2792">23801 10783 15855,'40'0'-33,"-40"0"-63,39 0 577,-19 0-385,0 0-609,19 0-2593,-19 0-5607</inkml:trace>
  <inkml:trace contextRef="#ctx0" brushRef="#br0" timeOffset="267640.3076">24198 10756 6854,'0'0'3427,"0"0"-3587,-20 27 1089,20-27 160,-21 26-801,21 26-288,0-24-128,0 24-32,21 2-128,-1-28 224,0 1 64,19-27 64,-19 0 32,20 0 224,-20 0 321,-1-27 127,1-26-479,-20 26-65,20 1-32,-20 0-128,0-2-64,0 28-64,0 0 0,0 0 64,0 28 0,0-2 0,0 27 32,0 27-32,0-28 32,0 28 32,0-28-32,0 28-32,-20-27 0,20 1 353,-20-1 351,1-28 193,-1 3-192,-20-28-385,1 0-256,19 0-96,-20-28-384,1 3-737,-2-3-1090,1 3-2241</inkml:trace>
  <inkml:trace contextRef="#ctx0" brushRef="#br0" timeOffset="267979.3275">24277 10068 10826,'0'-28'929,"0"28"-1122,0 0 1443,0 0 31,0 0-448,0 0 31,0 28 33,0 23 160,0-23-416,0 25-321,0 26-192,0-26-96,20 0-32,-20-1-320,20 2-577,0-28-288,-1 1-993,1 0-2947</inkml:trace>
  <inkml:trace contextRef="#ctx0" brushRef="#br0" timeOffset="268168.3383">24475 10253 12619,'0'26'321,"20"0"1056,-20 1-32,21 0-704,-21-1-577,20 1-128,-20-2-256,20 2-898,-20 0-1280,18-27-5221</inkml:trace>
  <inkml:trace contextRef="#ctx0" brushRef="#br0" timeOffset="268310.3456">24536 10173 12395,'0'-26'-897,"0"26"641,0 0 737,0-28-802,0 28-3138</inkml:trace>
  <inkml:trace contextRef="#ctx0" brushRef="#br0" timeOffset="268578.3616">24615 10093 32,'20'0'9641,"0"0"-9097,-20 26 1250,19 2-321,1-2-800,0 1-385,0 26-192,0-1 0,-20 2-32,19-1-224,-19-1-480,0-25-545,-19 26-1250,19-26-5380</inkml:trace>
  <inkml:trace contextRef="#ctx0" brushRef="#br0" timeOffset="269161.3951">24854 9987 11755,'18'-27'288,"2"27"-288,-20 27 1089,41 1 64,-21-3-544,18 28-321,-17 1 0,19 26 289,-1-2-97,-19 29-224,20-2-160,-21 2-160,1-2 0,-20 2-96,0-28-256,0 1-33,0-2 321,-20 2-256,1-26-641,-1-1-673,0-26-1921</inkml:trace>
  <inkml:trace contextRef="#ctx0" brushRef="#br0" timeOffset="269625.4217">25052 9828 9384,'39'-27'96,"-39"2"1474,20 25 672,-20-27-1057,20 27-224,0 0-320,-20 0-289,39 27-288,-19-27-64,0 25 0,0 2-128,19 0-128,-19-1 32,-20 1 63,20 0 225,-20-27 1,0 25 159,-20 2 192,20-27-32,0 28 65,0-3-129,20-25 65,1 0-129,-1 28-256,19-28-160,1 25-513,-1-25-800,1 26-1058,-20-26-6629</inkml:trace>
  <inkml:trace contextRef="#ctx0" brushRef="#br0" timeOffset="271658.5376">25271 9908 352,'-21'0'1345,"21"0"289,0 0 159,0 0-319,0 0-513,0-27-225,0 27-159,0 0-97,-20 0-127,0 0 95,20 0 289,-20 0-97,20 0 33,0 0 64,0 0-65,0 0 65,0 0-64,0 0-33,0 0 1,-20 0-289,20 0-31,0 0 159,-19 0-96,19 0-63,0 0-65,0 0 0,0 0-64,0 0-31,0 0-129,0 0 128,19 0-32,-19 0-32,20 0-160,0 0 32,0 0-32,0 0-128,1 0-33,-3 27-95,2-27 160,0 27 96,1-27-128,-1 25 32,-20-25 31,18 27 97,-18 1-160,0-28 96,0 25 96,0 3 0,-18-28 32,-2 25-32,-1-25 32,-19 26-32,22-26 32,-3 28 0,-19-28-64,40 0 32,-20 0 0,20 26 0,-20-26 32,20 0 32,0 0 32,0 0 0,0 0-128,20 0 96,-20 0-64,20 27 0,0-27 0,-20 0-32,20 0 97,19 0-33,-19 0-97,0 0 65,1 0 0,-1 0 0,-2 27-96,3-27-32,-1 0-64,0 0-288,0 0-65,-1 26 33,1-26-417,0 0-513,-20 0-736,0 0-3459</inkml:trace>
  <inkml:trace contextRef="#ctx0" brushRef="#br0" timeOffset="274082.6766">15305 13140 1921,'19'80'10378,"-19"-27"-12204,0 27 1378,20 0 1089,-20 24-1,0-24-512,0 0-96,0-1 32,20-51 33,-20-3 223,20-25 288,-20-25-319,20-3-193,-20-24-32,0-1 0,0-26 96,0 24 224,0-23-320,0 24-128,19 2-96,1-1 96,-20 53 192,20 0 32,0 0 65,0 53-1,-20-1-128,19 2 0,-19 24-32,0-23 32,20-30-128,-20 2 160,20 0 64,-20-27 289,20-27 128,-20 0-417,21 2-128,-3-30 32,-18 30-96,20-28 64,1 27 96,-21 26 64,0 0-256,20 0 96,-20 26 353,0 27-225,0 0-32,0-1-96,0 2-128,20-1-32,-20-26-192,18-2-97,3 3-191,-1-28-513,0 0-929,0 0-4100</inkml:trace>
  <inkml:trace contextRef="#ctx0" brushRef="#br0" timeOffset="274248.6856">15900 13537 13292,'0'55'1089,"0"-30"-993,0 2 385,19 0-289,-19-1-384,20 1-1090,0 0-800,-20-2-32,20-25-1505</inkml:trace>
  <inkml:trace contextRef="#ctx0" brushRef="#br0" timeOffset="274381.6937">15919 13353 8167,'-19'-106'-384,"19"52"-2979</inkml:trace>
  <inkml:trace contextRef="#ctx0" brushRef="#br0" timeOffset="274607.7066">16158 13751 7879,'40'25'1730,"-40"-25"-834,20-25 802,-1-29-865,1 28-481,0-28-256,-20 2-96,20-1-96,-20 26-32,0 1 128,0 0 32,0 26 64,0 26 641,0 0 288,20 26-353,-20 3-287,0-30-193,19 29-192,-19-1-577,20-26-768,0-2-481,0 3-3523</inkml:trace>
  <inkml:trace contextRef="#ctx0" brushRef="#br0" timeOffset="274817.7186">16555 13485 14445,'0'52'417,"0"-24"-33,20-1 1346,-20 25-962,0-25-608,20-1-192,-20 28-160,0-29-256,20 3-1026,-20-3-2145</inkml:trace>
  <inkml:trace contextRef="#ctx0" brushRef="#br0" timeOffset="275704.7694">16793 13512 13388,'20'0'1185,"-20"0"-1537,0 0 384,0 25 256,-20 30-160,20-3-128,0 1 32,0-26 0,0 25 0,0 1 1,0-26 31,0-27 32,20 0 192,-20 0 96,0-27-95,19 2-225,1-28 128,-20 26 96,20-26-64,1-1-224,-1 29-128,-20-2 64,20-1-64,-20 28 0,18 0 0,-18 28 64,0-1 96,0-2 0,21 2 64,-21 0-96,0-1 0,0-26 0,0 27 192,20-27 96,-20-27 33,20 27-129,0-26-64,-1-1-128,-19 0-32,20 2 64,0 25 0,-20-27-32,20 27-32,-20 0 64,0 0 256,20 0 289,-20 27-225,0-2-224,0 2 0,0 0-96,0-1-96,0 1-64,19 0-448,-19-27-257,20 25-256,0-25-737,0 0-1473,0 0-6118</inkml:trace>
  <inkml:trace contextRef="#ctx0" brushRef="#br0" timeOffset="275850.7776">17289 13617 11594,'0'0'2179,"0"27"-2083,0 0 608,0-1 353,21 1-640,-1 0-642,-2-2-1216,2 3-641,-20-28-1858</inkml:trace>
  <inkml:trace contextRef="#ctx0" brushRef="#br0" timeOffset="275983.7853">17289 13300 7783,'0'-53'-224,"21"53"-2659,-1 0 1890,-20 0-737</inkml:trace>
  <inkml:trace contextRef="#ctx0" brushRef="#br0" timeOffset="276259.8006">17468 13485 13869,'20'0'32,"20"0"832,-1-26 1283,1 26-1219,-1 0-703,1 0-161,1 0-257,-23 26 129,-18 26 64,0 3 0,-18-3-32,-3 1 128,21-26 1,-20 0-33,20-2 128,0 3 0,0-28-128,20 0-192,1 0-833,17 0-1249,-17 0-1666</inkml:trace>
  <inkml:trace contextRef="#ctx0" brushRef="#br0" timeOffset="276569.8176">17885 13644 12139,'20'0'1794,"-20"27"-897,20-27 1441,0 0-737,-1 0-832,21 0-545,0-27 129,19 0-1,-18 27-128,-23-25-128,2-2-352,-20-1 0,0 3-321,-20 25-352,-19 0 481,-1 0 192,1 0 127,-21 25 33,21 3 257,19-1 127,0 25 160,20-25 1,20 26-1,19-26-64,21-2-63,-1 3-129,2-3-288,-2-25-128,-1 0-257,-17 0-416,-21-25-768,0 25-3300</inkml:trace>
  <inkml:trace contextRef="#ctx0" brushRef="#br0" timeOffset="277255.8568">15880 14545 9256,'-20'-26'3748,"0"-1"-3940,0 27-321,1 0 513,-21 27 64,20-1-128,-19 26 64,19 2 0,20 26 320,0 0 289,0-2-321,20-24-96,19-1-127,1-1-65,19-25 128,20-1 256,2-26 321,-23 0 192,21-26-257,-18-1-95,-2-25-161,-39-1-128,0-1-32,-20 2 193,-20-1-161,0-26-256,-19 25-192,-21 0 64,1 2-96,-2 26-1,2 26 65,-1 0 32,21 26-32,-1 26 128,20 2 32,1 0 128,38-2 64,1 2 161,20-1-225,-1-28 96,21 2-32,-1 0-96,22-27-672,-22 26-1314,0-26-2819</inkml:trace>
  <inkml:trace contextRef="#ctx0" brushRef="#br0" timeOffset="277560.8755">16496 14916 12011,'0'27'96,"0"-1"-801,-21 1 994,21 25 319,21-25-352,-21 26-256,20-26 32,19-2 289,1-25 223,-1 0 65,-19 0 31,20-25 129,-20-2 96,-20 0-64,19 1-1,-38-1-63,19 0 0,-40 2-321,20-2-288,-19 1-192,-1 26-96,-1 0-897,23 0-1281,-2 26-2210</inkml:trace>
  <inkml:trace contextRef="#ctx0" brushRef="#br0" timeOffset="278229.9138">17091 15128 2306,'0'0'9353,"-20"0"-8296,20 0 576,-20 0-256,20 27-800,-19-2-417,-1 3-128,20-3-64,-20 3 0,0-2-64,20 2-320,0-3-641,-21 2-801,21-27-1666,0 0-5700</inkml:trace>
  <inkml:trace contextRef="#ctx0" brushRef="#br0" timeOffset="278682.9397">17468 14597 15118,'0'-52'1025,"0"26"-993,-20 26 769,1 0-161,-1 0-448,0 53-256,-1 0 32,1-1 32,20 28 0,0-26 0,0 24-32,20-24-32,1-1 0,19-28 0,19 2 64,-19 0 32,19-27 32,0 0 64,-19-27 64,1 0 65,-23 2-33,2-28 128,1-1 97,-21 29-193,-21-28-160,-17-27-128,-3 26-32,1 2-128,-19 24 128,0 28 32,19 0 32,-19 0 32,39 28 96,0-2-192,20 0 64,0 28 96,20-28-64,0 1 128,19 0-96,1 26-32,-1-53-32,1 25-512,19-25-898,-19 27-1633,1-27-2498</inkml:trace>
  <inkml:trace contextRef="#ctx0" brushRef="#br0" timeOffset="278862.95">17885 14916 12908,'20'0'1761,"-20"27"-1761,0-27 961,20 26 769,-20 1-1186,20-2-512,-20 2 33,19 26-354,-19-26-928,20 0-897,0-2-1633,-20-25-6759</inkml:trace>
  <inkml:trace contextRef="#ctx0" brushRef="#br0" timeOffset="279875.0076">19075 13220 12203,'-38'-52'993,"38"24"-801,0 28 1153,20-25 513,-2 25-801,23 0-512,18-27-193,21 27 161,-1 0-385,0-27 32,0 27-160,-18-26-64,-2 26-257,1 0-832,-21-27-448,-19 27-930,-20 0-2369</inkml:trace>
  <inkml:trace contextRef="#ctx0" brushRef="#br0" timeOffset="280119.0216">19434 13168 11755,'-21'105'288,"21"-51"-192,21 24-128,19 2 128,-22 0-32,23-28-32,-1 28 96,19-26 64,-39 24 385,19-24-65,-39-1 129,0 0 192,0-27 96,-19 0 128,-21-26-96,-19 0-225,-22 28-255,23-28-289,-22 0-192,0 0-32,21 0-256,19 0-609,1 0-993,19 0-1281,20 0-6630</inkml:trace>
  <inkml:trace contextRef="#ctx0" brushRef="#br0" timeOffset="280927.0676">20327 13115 13132,'0'-54'609,"-21"54"-385,21-26 673,-18 26-225,-2 26-480,20 1-128,-21 0 193,1 51 287,0 2 161,0 26-161,1 0-127,-1 1-97,0-2 64,20 2-287,0-28-1,20-1-32,0-24-160,19 0-353,1-2-672,1-25-993,-2-27-2146</inkml:trace>
  <inkml:trace contextRef="#ctx0" brushRef="#br0" timeOffset="281403.0953">20723 13512 16495,'0'-79'769,"0"25"-1025,0 54 288,0-26 32,-20 26-96,2 52-96,-3 2-33,1-1 161,20 27 0,0-1-32,0 1 32,20-2 0,19-24 0,2-1 0,17-28 32,3 3 97,-2-28 31,20 0 128,-19-28-32,-1-24 64,2-1 65,-22 1-65,-19-1 97,-20-1-33,0-26-256,-20 0-192,-39 2-96,0 24-160,-2 2 31,-18 26 225,0 26-64,-2 0 64,23 26 64,-1 0 96,38 28 0,1-2 32,20 0 161,20 3 95,19-30-128,22 29-224,-2-28 96,20 1-32,-19-27-96,-1 27-96,2-27-192,-3 0-833,-37 0-961,-1 0-1601,0 0-8265</inkml:trace>
  <inkml:trace contextRef="#ctx0" brushRef="#br0" timeOffset="281886.1226">21499 13804 8456,'-21'0'256,"1"0"1698,20 25-1,-20-25-1248,20 0-385,0 27-191,-20 0-33,20-1-64,0 1 32,20-2-64,0 3 64,0-2-64,1-26 0,-3 0 64,22 0-32,-19 0 64,17-26 96,-17 26 449,-21-28 192,20-24-129,-20 26-191,-20-1-1,-1 0 129,3 27-513,-2-25-32,-21 25-320,21 0-961,20 0-1506,-18 25-2466</inkml:trace>
  <inkml:trace contextRef="#ctx0" brushRef="#br0" timeOffset="282066.1332">21875 13936 13708,'20'53'1922,"-20"-27"-1794,-20 0 1538,0 28-353,0-1-1089,0 0-288,1-26-608,-1 25-674,0-25-1568,0-27-5606</inkml:trace>
  <inkml:trace contextRef="#ctx0" brushRef="#br0" timeOffset="282752.1716">22430 13433 13452,'0'-80'0,"0"54"-256,-18-1 865,18 27 159,-20-27-383,-21 27-385,2 27 0,-1 26 96,20-1 0,-19 28 96,-1 0 32,40-1-160,0 1-64,0 0 0,40-1 96,-1-26 0,40 0 65,2-27 351,-2 0 129,0 2 31,-20-56-319,21 2-225,-21 0 32,-18-27 160,-21 0 65,-2-1-97,-36-24-192,-2-2-128,-21 1 32,-18-1-224,-1 27 32,1-1-1,-1 2 129,-20 52 0,1 0 128,20 26 32,19 28 1,40-28-162,-20 27 33,40 0 257,20-26-33,-1 25 96,22-25-192,-2 26 64,0-26 0,1-27-127,-1 25-66,-19 3-575,-20-28-1186,19 0-1121,-19 25-4387</inkml:trace>
  <inkml:trace contextRef="#ctx0" brushRef="#br0" timeOffset="282947.1836">23185 13804 14285,'-20'52'769,"20"1"-673,0-1 1281,0 2-96,0 0-1153,0-28-256,0 27-192,20-28-545,0 3-1185,1-28-2050</inkml:trace>
  <inkml:trace contextRef="#ctx0" brushRef="#br0" timeOffset="283222.1993">23226 13193 16815,'38'27'-512,"-17"-27"800,37 53 1442,-17-26-321,-1 26-928,-21-1-289,21 2 96,0-1 321,-20 27-321,19 25-64,-19 2-64,1-28-160,-21 27 0,0-26-352,-21-1-609,1-26-1569,0-1-3076</inkml:trace>
  <inkml:trace contextRef="#ctx0" brushRef="#br0" timeOffset="286135.3656">19175 14677 8744,'-19'28'512,"19"-28"-191,0 26 1344,-20 0-256,20 1-832,0 26-129,0-26-31,0 25-225,20-25 0,-1 26 0,21-28-63,0 29 31,-1-28 32,21 1-128,-1 0 32,2-27-64,18 0 0,0 0-32,20 0-64,0-27-64,1 27 96,-1-27 32,20 1-32,-20 26 64,1 0 0,-1 0 32,0 0-64,0 0 96,-20 0-96,0 26 0,2-26 0,-22 27 0,-19 0 0,-21-2 0,21 3 192,-40-3 193,20 3 95,-20-2 0,-20 2-95,0-3-129,20 2-160,-20-1 0,20-26 32,0 0-32,0 0 193,0 0-193,20-26-128,0-1 32,21 2-64,-21-3-32,-2 2 64,2 26-32,1-28 96,19 28-161,-21 0 129,21 0-64,0-25-96,19 25 32,-19 0-192,19 0 128,0 0-97,22 0-159,-22 0 160,0 25 63,21-25-447,-1 28 191,0-28 257,21 26 224,19-26-192,0 28 128,1-28 64,-2 25 961,21-25-897,1 0 288,-2 0 1634,1 0-1025,-20 0-897,-39 0 0,-22 0 32,-17-25-64,-1 25-160,-21-28 0,21 2 0,-20-2 128,20 3 32,-21-28-32,1-1 96,-20-26-96,0 28-128,-20-1-353,-19 1-992,-21-1-2499</inkml:trace>
  <inkml:trace contextRef="#ctx0" brushRef="#br0" timeOffset="286919.4108">19413 15976 11466,'0'-53'481,"0"25"-321,0 28-320,-20 28 384,-19-2-32,19 1 161,-20 52 31,20 1 32,1-2-31,-1 29-33,0-28-288,20 1-96,20-28-224,-20-24-97,39-2 193,1-26 160,19 27 32,22-27 0,-2 0-32,0-27 32,0-27-128,1 2-160,-41 0-96,-19 24-545,-20 1-64,-20 27 448,0 0 449,-19 27 161,19 1-1,0 24 160,0-26-32,20 0-128,0-26 32,0 28-32,20-2-32,0 1 97,20-27 255,19 25 64,0-25-127,-18-25 63,-1-2-64,-1 1 321,-19-2 160,0-24 0,-40 0-289,0 24-320,-19-24-256,-1 25 32,19 27-160,-17 0-993,18 0-1185,20 0-2531</inkml:trace>
  <inkml:trace contextRef="#ctx0" brushRef="#br0" timeOffset="287208.4273">20387 16267 13004,'-60'0'544,"21"26"-351,-22-26 1024,21 27-577,1 0-576,19-2-96,0 30 32,20-30 0,20 2 0,0 25-32,19-52-32,1 28 64,1-2 32,-3-26 0,3 27 0,-1-27-32,-1 25 128,-39-25 225,0 0-417,-20 0-128,-19 28-289,-1-28-352,1 0-320,-22 26-865,21-26-2274</inkml:trace>
  <inkml:trace contextRef="#ctx0" brushRef="#br0" timeOffset="287411.439">20426 16372 1793,'40'0'12524,"-20"0"-12364,-1 0 1410,1 0 736,20 0-865,-1 0-672,21 0-289,-21 0-351,22 0-194,-23 0-287,3 0-1057,-1 0-961,-21 0-513,1-25-1057,-20 25-1921</inkml:trace>
  <inkml:trace contextRef="#ctx0" brushRef="#br0" timeOffset="287607.4502">20703 16081 8744,'-18'27'1826,"18"0"-898,0-1 1218,18 26-160,-18 2-416,20 26-193,1 0-448,-1-2-577,-20-24-320,20-1-192,-20-28-384,0 29-802,0-28-1152,18 28-3812</inkml:trace>
  <inkml:trace contextRef="#ctx0" brushRef="#br0" timeOffset="288766.5165">21637 16055 10153,'20'-26'609,"0"-27"31,-20 0 1282,-20 25-897,20-23-544,-20 23-97,-1 3-256,3 25-224,-2 0 64,-21 25 32,3 3 32,-3-3-64,21 29 160,0-1-256,1 26 224,19 1-32,0 25 0,0-25-64,0 27 0,19-55 0,1 0-96,0 2-96,0-27-577,1-2-480,-21 29-321,18-28 353,-18 1 385,0 0 191,-18-27 385,-3 0 256,1 0 416,-20-27 385,1 0 320,-1 1 160,20-28 0,1 29 257,-1-2-737,20 1-673,39-2 64,21 28-96,-1-26-128,2 26 0,-23 0-192,23 0-129,-22 0 33,21 0-32,-21-26-129,1 26 65,-1 0 160,-19-27 224,-20 27 64,0-25 256,-20 25 256,20 0-223,0 0-289,-19 0-64,19 25 32,0-25 32,0 27-64,19-1-32,-19 0 96,0 2-96,20 25 128,0-28-64,0 3 0,-20-2-32,20 0 96,1 1 96,-21-27-32,18 0-32,-18-27 0,20 27 128,-20-26 33,21-28-289,-21 29 64,20-2-96,-20 1 31,0 26-159,20-28-128,-20 28 160,18 28 128,-18-28 32,21 26 0,-21 1 0,0-2 32,0 3 0,0-2 32,20 0 256,-20-26 161,20 0-161,0 0 64,-20 0-31,19-26-1,1 0 0,0-2 1,0 3-193,0 25-192,-1-27 64,1 1 32,-20 26 0,20 0 0,-20 26-96,0 1-96,0-2-385,0 3-640,20-2-352,-20 0 96,20-26-834,19 27-1248,-19 0-2499</inkml:trace>
  <inkml:trace contextRef="#ctx0" brushRef="#br0" timeOffset="289105.5359">22590 16665 3459,'0'-53'5925,"0"26"-4259,0 27 352,0-26-737,-20 26-384,0 0 160,0 0-288,-19 26-353,19 1-288,20-2-160,-21 3-32,42-2-288,-1 0-65,0 1-95,19-27 95,-19 27 97,20-27 64,-21 0 320,-19-27 32,20 27 0,-20-27 128,0 1 1,-20 0 31,20-2 160,0 3-63,0 25-65,0-27-96,0 1-128,20 26-64,0 0 32,0-28-32,21 28 0,-3 0-96,3 0-96,-3 0-705,-17-26-256,19 26-545,-40 0-1313,0-26-2562</inkml:trace>
  <inkml:trace contextRef="#ctx0" brushRef="#br0" timeOffset="289285.5456">22768 16188 11114,'0'52'993,"0"1"-128,0 1 1409,0 26 0,0-28-929,0-26-896,0 28-257,0-28-224,0 26-96,0-24-545,20 24-768,-20 2-961,21-28-1378,-21 0-6598</inkml:trace>
  <inkml:trace contextRef="#ctx0" brushRef="#br0" timeOffset="289439.5546">23007 16479 11210,'20'0'3043,"-1"26"-3011,-19 0 128,0 2 1698,20 25-1282,-20-28-960,0 29-1089,20-28-1602,0 1-3972</inkml:trace>
  <inkml:trace contextRef="#ctx0" brushRef="#br0" timeOffset="289575.5626">23145 16347 14093,'-19'-54'160,"19"54"-1505,0 0 704,0 0-64,19 27-7815</inkml:trace>
  <inkml:trace contextRef="#ctx0" brushRef="#br0" timeOffset="290187.5976">23443 16531 10826,'0'28'416,"-19"-28"-448,19-28 1441,0 28 161,0 0-929,0-26-545,0 26 32,-20 0 224,20 0-32,0 26-320,-20 2 0,20-2 64,0 26-32,0-24 33,0-2 95,20 0 160,0 1 192,-1-27-159,1 27-33,0-27-32,0 0 161,0-27 223,0 0-159,-20 1-33,19 0-159,-19-27-33,-19 26-192,-1-27-96,0 28-224,-20 0-545,40-1-1601,-20 27-1282,20 0-5925</inkml:trace>
  <inkml:trace contextRef="#ctx0" brushRef="#br0" timeOffset="290504.6156">23781 16559 13196,'0'53'641,"0"-28"-609,0 29 64,-20-28 128,1 1-192,19 0 32,0-1 128,0 0 577,19-26-160,-19 0-225,20 0-128,0-26-64,-20 0 97,40-1 95,-21-26-96,1-1 33,0 29-161,20-28 192,-1 25 0,-19 2 161,0 26 256,1 0-97,-3 26-159,2 2-33,0 25-288,-20 0-64,21-1-192,-21 2-352,0 24-1186,20-24-1793,-20-28-5253</inkml:trace>
  <inkml:trace contextRef="#ctx0" brushRef="#br0" timeOffset="301075.2205">13835 17088 4548,'-20'-80'704,"20"53"610,0-25 640,0 26 192,0-1-673,-20 0-64,1 27-608,-1-26-320,0 26-97,-20-26-224,1 26-160,-22 26-64,23 0-160,-23 1 128,23 26 64,-3-1-64,21 3 96,20-3 64,0 0 192,20 29 64,21-29-160,-3 2-96,23-1-32,18 0 32,-20-1-64,21 2 33,-21-1-1,-18-28-64,-3 2 128,-18 1 320,-20-3-32,0 2-191,-40 0-193,1-27-513,-21 25-672,21-25 32,-21 0-321,21 0-1536,-1 28-6055</inkml:trace>
  <inkml:trace contextRef="#ctx0" brushRef="#br0" timeOffset="301516.2456">14352 17433 12940,'38'-53'128,"-38"53"-64,-18 0 545,-23 0-225,1 27-224,-19-1 32,19 26 96,-19 2-63,19 24 127,21 2-224,19-1-64,0-24 0,19-2 64,21-28-64,0 2 65,19-27-1,0-27-64,2 2 64,-23-28 32,23-2 32,-41 3-96,0 0-32,-20-28-64,0 27 32,0-1-32,-20 28 129,0 0-65,0 26-128,20 26 384,-21 0-32,1 28 0,20 24 289,0 2-257,-18 27-352,18-27 32,18 25 0,-18-25-64,20-28-256,1 2 128,-1-1-65,0-28-63,0 2-641,-20 1-1153,19-28-256,-19-28-2755</inkml:trace>
  <inkml:trace contextRef="#ctx0" brushRef="#br0" timeOffset="301890.2666">14689 17407 15822,'19'52'-128,"-19"-26"128,0 1 641,0 26 960,0-1-1504,0 3 255,0-3-320,0 0 0,0 28 0,20-27-352,-20-26-257,41 0 161,-21-1-65,-2-26-95,2-26 127,1-1 321,-1 0 128,0-26 32,-1-27-32,-19 28 0,0 0 353,0-3 415,0 55-223,0-25-257,0 25 0,0 25-63,0 30 127,0-3 32,20 0-224,-20-24-128,0 24 97,20 1-193,0-26-289,0 26-576,19-53 97,-19 27-738,0-27-960,0 0-1923</inkml:trace>
  <inkml:trace contextRef="#ctx0" brushRef="#br0" timeOffset="302351.2935">15265 17672 9929,'20'-28'865,"-20"1"-353,0 27 1026,-20 27-449,-1 1-545,1 24-159,0-25 63,2 26-160,18-1-256,0-24 0,0 24 0,18-25 0,2-1-128,0-26-320,21 0 192,-21 0 64,-1 0 95,21-26 33,-20-1 0,-20 0 0,20 2 32,-20 25 0,0-28 0,0 28 0,0 0 0,0 28 32,0-3 0,0-25-32,0 27-64,0 0 96,0-27 32,0 26 161,0-26 127,0-26-128,0 26 65,0-27 63,0-25-128,19-1 32,-19 26-192,0-26 225,0-1 31,20 1 0,0 26-64,-20 2-63,20 25-33,0 0 64,-1 0-224,1 0-32,-20 25-833,20-25-1377,0 27-1666</inkml:trace>
  <inkml:trace contextRef="#ctx0" brushRef="#br0" timeOffset="303116.3372">15801 17804 13901,'-40'27'32,"20"-27"-192,20 0 1409,0 0-545,0 0-383,20 0-321,0 0 0,0 0 64,-1 0 32,1-27 64,0 27 64,0-28-32,-20 3-63,0 25-258,0-27-63,-20 0-64,0 27-160,0 0 223,1 0 193,-21 27-32,20 0-32,20-2 64,-21 3 96,21 24-64,0-24-64,21-3-96,19 2 64,-20 0-96,19-27-96,21 0-353,-21 0 193,22-27 96,-23 27 320,3-27 0,-1 2 128,-22-3-64,3 28 160,-21-25-32,0 25-96,-21 0 192,3 25 97,-2 3-1,-21-3 1,21 2-161,20 0-160,-20-1-64,20 28 96,20-28-128,0-26 0,21 26 224,18-52-32,-19 26 32,19-26 129,1-28 95,-21 28 545,1-28 96,-1 1-705,-19-27-159,-20 28-97,0-55-96,0 29-225,-38-28-223,17 0-385,-19 0 513,1 0 128,19-1-353,-20 55 289,1 52 320,19 0 160,0 52 417,0 28 128,-1 27-193,21 25-127,0 0-97,0-26-32,21 26-192,19-25 0,-1-27-64,1-1 1,19-26-130,-19 0-127,19-1-128,-19-25-609,19 0-1601,-18-27-3812</inkml:trace>
  <inkml:trace contextRef="#ctx0" brushRef="#br0" timeOffset="304494.416">17348 17776 14701,'-18'55'449,"18"-55"-1154,0 25 737,0-25 481,18 0 127,2-25-191,1 25-225,-1-27 96,0 27 225,19-28-193,-39 3-256,20-2-160,-20 0-512,-20 2-481,20-3 288,-39 28 384,19-27 33,-21 27 288,21 27 192,2 1 64,-2-3 97,-1 29-65,21-29 0,21 30-64,-1-2 0,18-28 97,3 2-33,18 0 32,-19-1-32,19-26 65,1 0-225,-21 0-32,1-26-96,-19-1 32,-3 0-161,-18 2-127,0 25-224,0-28 159,0 3 33,0 25 96,0 0 192,0 0 64,0 25-64,0 3 31,20 24 33,-20-25 0,0-1 33,21-26 95,-21 27 288,20-27 97,-20 0-161,20 0-256,-20-27 0,0 1 96,0-1-32,0 0-128,-20-26-96,20 28-32,0-30 64,20 30-64,0-2 32,-1 0 64,1 2 0,0 25-32,0 0 32,0 0 0,-1 0-64,1 0 32,20 25 0,-20-25-32,-20 27 32,19 0 32,-19 26-32,20-26 32,-20 26-96,0-1 0,0-25 64,0 26 64,0-26 64,0-27 0,0 26 128,20-26-96,-20-26 32,0-1-64,20 0 32,-20-26-63,0 1 31,0-1-32,21-2-64,-21 30-32,18-29 0,2 29 0,1 25 32,-1-28 0,0 28-32,-2 0 32,3 28 0,-1-3 0,0-25 0,-20 27 32,20-27 0,-1 0-64,1 27 64,-20-27 0,0 0-96,0 0 64,0 0 64,0 25-64,0-25-64,-20 28 32,20-1 32,0-2 0,0 3-32,0 24-33,0-25 65,20-1 65,0-26-33,20 0 160,-21 0 0,21 0 96,1-26 289,-23-1-65,22 0 1,-40-26-1,0 28-127,0-30-97,-20 30-320,0-2 0,-19 27 32,-1 0-321,20 0-671,-19 0-578,39 27-384,-20-2-384,40 3-1794,0-28-3940</inkml:trace>
  <inkml:trace contextRef="#ctx0" brushRef="#br0" timeOffset="304739.4301">18679 17909 10313,'20'54'1314,"-20"-28"-450,0 1 1539,-20 0-706,20-27-448,0 0-256,0 0-320,0-27-289,0 0-256,0 1 1,20-28 159,0 1-160,0 1 160,0-1-192,-1-1 97,1 29-65,0-3 192,0 1 96,19 27-159,-19 27-193,0-27-64,0 28-96,19-28-545,-19 25-1377,0 2-2306,1 0-9161</inkml:trace>
  <inkml:trace contextRef="#ctx0" brushRef="#br0" timeOffset="305742.4874">19871 17565 10794,'38'-26'833,"-17"-28"-737,-21 28 1345,20 0-256,-20-27-192,0 26-160,0-26-449,-20 1-160,-1 25 65,1 1-1,2-1-224,-23 27-32,1 0 0,1 27 32,-1 26-96,20-1 96,1 28-96,-1 25 32,20-25 0,0-1-32,20 1-32,19 0-64,-19-28-32,20 1-129,-21 1 1,1-28 160,0-26 0,-20 27-320,0-27-193,-20-27 449,-19 27 64,19-26 128,-20-1 0,1 0 320,-1 2 192,20-3-127,0 28-33,20-25-96,20 25-31,20-27-225,-1 27 0,21-28 0,-1 28 0,20-25-32,2 25-321,-2 0-319,-20 0 223,-19 0 225,-1 0-64,-19 0-1,-20 0 289,0 0 64,-20 0 33,1 25-65,-1 3 160,0-1 96,20-2-96,-20 3-96,20-3-32,20 2-32,0 26 32,0-26 193,-1-27 159,1 27 33,0-27-129,0 0 0,-20-27-64,21 0 65,-21 1-193,0-1-64,0 0-32,0-26-32,0 28-96,0 25 64,20-27 0,-20 27 64,18 0 64,-18 27 96,21-2-192,-1 3 96,-20-3-128,20 2-32,0 0-64,-1-1-160,1 1-641,0 0-993,-20-1-1281,20-26-7015</inkml:trace>
  <inkml:trace contextRef="#ctx0" brushRef="#br0" timeOffset="306124.5093">20624 17884 832,'20'-28'11948,"0"3"-11436,-20 25 97,0 0 159,-20 0-479,0 0-65,0 25-64,20 3 64,-19 24-160,-1 1-32,20-26-64,20 26 0,-1-27-128,1 0-64,0-26 32,21 0-449,-3 0-128,3 0 129,-3-26-770,-17 0 257,-1 0 609,0-1 256,-20 0 224,-20 1 992,20-1 610,-20 0-321,-1 2-160,3 25-128,18 0-128,0 0-1,0 0-63,18 0-545,3 0-64,19 0-32,19 0-63,-19 0 191,19 0-288,2-28-929,-23 28-833,-18 0-800,1-25-4133</inkml:trace>
  <inkml:trace contextRef="#ctx0" brushRef="#br0" timeOffset="306341.5216">20982 17485 14189,'19'54'480,"-19"-1"930,0 27 1472,0-28-1088,0 28-1217,0 0-513,0-1-128,0-26-705,20 26-416,-20-53-929,20 28-1025,-20-54-4548</inkml:trace>
  <inkml:trace contextRef="#ctx0" brushRef="#br0" timeOffset="306531.5326">21319 17697 17360,'0'79'0,"0"-24"32,0-2 1666,-19-28-994,19 29-864,0-1-1025,19-26-224,-19-1-1538,20 0-4004</inkml:trace>
  <inkml:trace contextRef="#ctx0" brushRef="#br0" timeOffset="306699.5409">21201 17539 11627,'-20'26'-10506</inkml:trace>
  <inkml:trace contextRef="#ctx0" brushRef="#br0" timeOffset="307314.5773">21578 17856 10922,'-21'0'512,"21"0"-63,-20 0 1537,20 0-737,0 0-801,0 28-95,0-28-129,-20 25-128,20 2 0,0 0 32,0 26-96,0-26 64,0-1 0,20 0 225,0 0 223,1-26-160,17 0-95,3 0-65,-1-26 64,-21 26 33,21-52-1,-40 25-32,20 0-64,-20 1 65,-20-28-450,0 29 33,0 25-320,-19-28-865,19 28-1186,0 0-1024,-1 0-4741</inkml:trace>
  <inkml:trace contextRef="#ctx0" brushRef="#br0" timeOffset="307616.5946">21916 17884 4644,'38'52'10057,"-38"1"-9800,0-26-1,0 0 1185,0-1-800,0-26-417,-20 26 225,20 0 351,0-26-127,0 0-417,0-26-64,0 26 97,0-26-193,20-27-64,1 26 32,-1-26 32,0 1-224,-2 24 160,23 3 320,-21-2 32,0 27-159,-1 0 31,1 27-160,0-2-32,-20 28-128,0-26-352,20 0-545,-20 26-481,0-26-672,0-1-1185,0-26-6726</inkml:trace>
  <inkml:trace contextRef="#ctx0" brushRef="#br0" timeOffset="308144.6246">21319 17592 9961,'0'0'769,"20"-27"1088,-20 27 706,0 0-705,0-26-737,0 26-545,0 0-191,0 0-97,-20 26-32,20-26-160,-19 0-32,19 27-64,0-27 96,0 25 0,0-25 1,0 0 63,0 0-64,0 0 0,19 0-32,-19 0 0,20-25 96,-20 25 160,0-27 161,0 27-417,0-26-160,0 26 0,0 0-64,-20 0-577,20 0-1185,-19 0-1569,19 26-9065</inkml:trace>
</inkml:ink>
</file>

<file path=ppt/ink/ink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1:53:45.564"/>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00FF00"/>
    </inkml:brush>
  </inkml:definitions>
  <inkml:trace contextRef="#ctx0" brushRef="#br0">2580 3775 5028,'-20'0'737,"-1"0"160,21 0-32,0 0 352,0 0 64,0 0-736,21 0-65,-1 0 193,-2 27-225,3-27-160,-1 0-128,20 0 33,-1 0-33,1 25-32,-1-25-32,21 0 0,-1 0 64,22 0 0,18 0-31,19 0-1,1-25-96,1 25 32,19 0 0,-1-27 96,2 27 0,18 0 32,1 0 257,20 0-1,-21-28 65,22 28-193,-2 0-224,-20 0-64,22 0 64,-22 0 0,20 0-32,2 0 64,-1 0 1,19 0 31,-20 0-96,21-25 64,-40 25-32,0 0 0,-20 25 0,-20-25-96,-1 28-64,2-28 32,-21 27 32,0-27 64,-20 25-32,2-25 0,-2 27-32,-20-27 0,-19 0-32,-20 0-64,19 0-416,-39 0-577,20 0-641,-20 0-1441,-20 0-6310</inkml:trace>
  <inkml:trace contextRef="#ctx0" brushRef="#br0" timeOffset="953.0543">2738 7749 6854,'0'28'224,"0"-56"-128,0 28 1570,20 0 480,0 0-1345,-1 0-481,21 0-32,0 0-32,19 0 97,20 0-1,21 0-96,39 0-192,1 28-32,-2-28 1,1 0-1,19 0 64,-18 0 96,-1 0 32,-21 0-160,-19 0-64,-38 0-32,-2 0-96,-19 0-897,-20 0-1441,-20 0-3364</inkml:trace>
  <inkml:trace contextRef="#ctx0" brushRef="#br1" timeOffset="5389.3082">7166 4782 5925,'0'0'2082,"0"0"-1121,0 0-224,-20-27 512,20 27 32,0 0-576,0 0-513,0 0-128,0 27 352,20-27 161,-20 27-225,0 25 65,18-26 63,-18 54 65,0-28 127,0 55-127,20-2-193,-20 29 129,0 24-193,0-24 0,0 51-64,0-26 33,0 26 31,0 0-32,0 1 32,0 0 1,0-27 95,0-27 321,0 27-385,0-27-64,0 28-160,0-28 257,0 28-289,0-28 0,0 26 64,0 1-64,21-26-128,-1-1 96,-20-53-64,20-26 128,-20-26-96,0 0-288,0-27-513,0 0-128,18 0-897,-18-54-1569,0 1-5317</inkml:trace>
  <inkml:trace contextRef="#ctx0" brushRef="#br1" timeOffset="5923.3386">6966 5179 2754,'-19'27'5317,"19"-27"-5125,-20 0 641,20 0 1505,0 25-96,-20-25-960,20 0-514,0 0 321,0-25 65,20-2-578,0-26-448,19 0 32,1-26 97,0-1-321,-1 1 192,-19 26-32,1 0-128,-1 26-64,-2 2 64,-18 25-193,20 0 33,1 25 96,-1 2 64,18 26 96,-17-26-160,-1 25 128,20 1-512,-21 0-449,21-26-481,-20 26-704,19-27-3523</inkml:trace>
  <inkml:trace contextRef="#ctx0" brushRef="#br1" timeOffset="6637.3796">6787 8199 12395,'0'0'1153,"0"0"-1025,0 0 161,0 0 800,0 0-160,0 0-833,0 0-64,41 0 576,-3 0-191,23 27-33,18-27 32,0 27 33,40-27-65,1 26-288,19-26 97,-1 0-193,22 27 96,18-27-32,21 0-32,-21 0 0,0 0-64,22 0 0,-21-27 0,-21 27 160,-19 0-96,-19 0-32,-21 0-32,0 0-32,-40 27-64,1-27-97,-21 0-191,2 0 96,-3 25 95,3-25-127,-21 0-256,0 0-1,-1 0-128,-19 0-416,20 0-608,-20-25-866,0 25-3395</inkml:trace>
  <inkml:trace contextRef="#ctx0" brushRef="#br1" timeOffset="6924.3961">9666 8067 13708,'21'0'-672,"-1"0"768,18 0 384,3 0 385,-2 27-288,1-27-225,0 27-32,19-1 513,-19 26 32,-21-25-449,21 0-223,-20-27 63,-20 26-224,0 1 160,-20-2 0,-20 3-64,1-2 0,-21-26-192,-19 28 193,40-3-482,-22-25-351,23 27-514,-3-1-639,1 1-450,1-27-3586</inkml:trace>
  <inkml:trace contextRef="#ctx0" brushRef="#br1" timeOffset="7976.4562">6787 7511 5509,'0'27'4196,"0"-27"-4356,0 0 256,0 0 1409,0 0 0,0 0-800,0 0-288,0-27 287,0 27-191,0 0-161,0 0-256,21 0 0,-1 0-32,0-26 0,19 26 0,1-27 32,19-26-31,1 1-65,19-2-32,21 1 64,19-27 0,0-25 96,19 25 352,2-26 161,-1 0-129,20 0 1,-1 0-129,-19 2-96,19-4-31,-18 2-225,20 1 32,-43-2 0,23 29 32,-21-2 32,1 0 0,-21 28 96,20-2 1,-40 1-33,21 0-96,-1 26 32,-40-25-32,1 25-288,-21 1 608,-19-1-448,0 27-288,-20 0-1121,-20 0-1602,-39 0-1089</inkml:trace>
  <inkml:trace contextRef="#ctx0" brushRef="#br1" timeOffset="9030.5164">9786 5949 12940,'0'0'32,"0"26"-64,0 0 897,0 0 288,0 28-865,0 24-288,20-24 256,-20-1 609,0 26-577,0-53-192,19 28 32,-19-26-95,0-28 31,20 0 128,-20 0 128,20-28-224,-20 1-128,20-26-256,-20 1 64,20-2-129,-20 1 225,19 26-64,-19 27 32,20 0 96,0 0 224,-20 27 128,20 0 33,0 26 223,-1-26-448,-19 25-128,20-26 32,-20 28-128,20-26-288,-20 24-577,20-27-289,-20 2-607,21-27-1859</inkml:trace>
  <inkml:trace contextRef="#ctx0" brushRef="#br1" timeOffset="9277.5307">10302 5895 1281,'-20'-26'13773,"20"-1"-13645,0 27 256,-20 27 865,20-1-352,-20 28-576,20-2-1,0 28-192,0-2 0,0-24-128,20-1-32,0 0-160,19-1-160,-19-25-449,20 0-64,-20-27-608,0 0-1026,-1-27-1120,1 0-3364</inkml:trace>
  <inkml:trace contextRef="#ctx0" brushRef="#br1" timeOffset="9428.5393">10440 6134 12459,'0'25'641,"0"-25"704,20 27 513,0 0-160,0-1-1282,19 1-320,2 0-128,-21-1-288,18-26-737,3 26-929,-1-26-1634,-21 0-6629</inkml:trace>
  <inkml:trace contextRef="#ctx0" brushRef="#br1" timeOffset="9594.5488">10738 6107 12748,'-19'27'2306,"-1"-2"-2434,0 2 832,0 0 1282,-1-1-1313,3 28-673,-2-28-449,0 0-351,20 27-257,0-53-833,0 27-1057,0-27-2434</inkml:trace>
  <inkml:trace contextRef="#ctx0" brushRef="#br1" timeOffset="9817.5614">10837 5683 14445,'40'26'609,"-40"2"-33,40 24 1154,-21 1 0,1 0-545,0 1-801,1 24-256,-1 2 32,-20-1 33,0 1-354,-20-1-543,-1 1-545,1 0-1570,-19-28-2274</inkml:trace>
  <inkml:trace contextRef="#ctx0" brushRef="#br1" timeOffset="11513.6584">1428 11194 13292,'-20'0'256,"0"0"-256,20 0 385,0 0 640,20 0 0,0 0-417,0 0-320,19 0-159,21 0-65,-1 0 0,2 0-32,18 0-224,-20 0-577,20 0-320,-39 0-673,19-27-1409,-39 0-4484</inkml:trace>
  <inkml:trace contextRef="#ctx0" brushRef="#br1" timeOffset="11744.6718">1884 10955 11723,'-59'27'832,"39"-27"-1120,-1 25 320,21-25 929,0 28 64,21-28-192,19 25-321,-1 2-31,1 0-97,19-27-192,1 26-192,-19 28-96,-3-28-192,-17 26-64,-21 2 127,-21-28 161,1 26 32,2-25-256,-2 1-32,-1-3-321,1 2-1473,-20 0-6854</inkml:trace>
  <inkml:trace contextRef="#ctx0" brushRef="#br1" timeOffset="12816.7331">2499 15486 12299,'-18'26'1922,"18"1"-1089,0-27-289,0 0 161,0-27-64,0 1-417,18-2-32,22 2-32,19-27 160,2 0 33,38-26-129,0-1-160,0 28-64,-19-1-448,-20-1-834,-21 2-768,1 26-1633,-1-1-5862</inkml:trace>
  <inkml:trace contextRef="#ctx0" brushRef="#br1" timeOffset="13060.7471">3015 14796 11402,'-79'26'1217,"79"-26"-1152,0 0 511,0 0 673,0 0-800,41-26-353,-3 26 32,43-25-128,-2-3-64,20 3 160,-20-2 0,0 27-32,1 0 96,-40 0 32,0 0-320,-21 27 160,-38-2 257,19 3-33,-40 23-384,0 30-385,1-2-159,-2 1-802,3-27-1505,-3 26-4932</inkml:trace>
  <inkml:trace contextRef="#ctx0" brushRef="#br1" timeOffset="27475.5714">18520 3378 416,'-20'0'833,"20"0"1024,0 0 706,-20 0-673,20 0-417,0 0-288,0 0-160,0 0-160,0 0-192,20 0-129,0 0-95,19 0-97,22 0-96,-2 0-192,21 0 0,-1 0-32,41 0-32,-3 0 32,3 0 64,-1 0-64,1 0-32,-21 0-160,-20 0-769,-19 27-384,-1-27-929,-19 0-3684</inkml:trace>
  <inkml:trace contextRef="#ctx0" brushRef="#br0" timeOffset="30065.7188">17727 3961 10570,'0'-27'448,"-21"0"449,21 1 800,-20 26-928,20-27-288,-20 0-321,-19 27-224,-1 27 0,0-27 32,1 53 32,-1 1 0,1-2 96,19 28-64,-21 0 96,41 26-32,0-27-64,21 0 128,-1 1-64,39-27 32,1 0 64,-1-27 97,20-26-33,20 0-64,-18-26 0,-2-27 33,0 0-225,0-27 64,-39 26 64,-1-24-128,-39-2-128,-18 1-33,-3-1 65,-39 1 225,1 53-97,-20-28 64,0 54 224,-2-26-256,2 52-32,20 1-32,-1 0 0,21 25-96,19 1-64,40 0 128,-1-26 128,21 26 96,19-1-96,22-24-32,-22-2 0,1 0-32,-1 1-384,-19-27-833,-1 0-801,1 0-2146</inkml:trace>
  <inkml:trace contextRef="#ctx0" brushRef="#br0" timeOffset="30721.7572">18480 4570 10473,'0'0'0,"0"0"1121,-20 0 289,20-27-930,-19 27-480,-1 27-192,0-2 192,0 29 32,0-26 32,20 24 32,0 1-64,0-26 64,20-1 33,0 0 95,20 0 384,-1-26 65,-19 0-129,21 0-63,-3-26-1,3 0 33,-21-27-161,-20 26 97,0-26-161,0 28 192,-20-3-448,-1 2-128,1-2-96,-18 3-128,17 25-577,1 0-544,20-27-417,-20 27-1377,40 0-4485</inkml:trace>
  <inkml:trace contextRef="#ctx0" brushRef="#br0" timeOffset="30988.7724">18996 4279 11178,'-20'0'4356,"20"0"-4228,0 0 1634,0 0-353,20 0-672,21 0-224,-3 0-385,23 0-32,-22 0-160,1 0-96,0 0-673,-1 0-897,-19 0-832,0 26-1346,-20-26-5573</inkml:trace>
  <inkml:trace contextRef="#ctx0" brushRef="#br0" timeOffset="31140.7812">19075 4437 448,'-38'53'11211,"38"-53"-11436,0 27 1282,20-27 929,19 26-673,1-26-512,19 0-320,-19 0-289,19 0-352,-19 0-1218,-1 0-1729,-19-26-5765</inkml:trace>
  <inkml:trace contextRef="#ctx0" brushRef="#br0" timeOffset="31558.8051">19930 4225 10986,'0'-26'-32,"-21"26"-865,1-26 1474,2 26-481,-2 26-192,-21 0 96,21 0 0,1 28 320,19-1 32,0 0-96,0-1-31,0 28-65,39-28-64,2 2-192,-3-26 160,23-3 96,-2 2 481,20-27 31,-19-27-63,-1 2 63,-19-3 97,1-26-96,-23 2 96,3-1-129,-21 0-512,-21-26-256,-17 26 64,-3-1 64,-18 28-32,-1-26-32,1 52-32,-1-27-641,1 27-2178,-20 0-6630</inkml:trace>
  <inkml:trace contextRef="#ctx0" brushRef="#br0" timeOffset="34784.9896">14827 7353 5317,'-20'0'3651,"20"0"-2786,0 0 1153,-18 0-289,18 0-255,0 0-321,0 0-416,0 0-417,18 0 64,2 0 385,41 0-225,18-28-351,0 28-193,20-26 0,0 26 128,1-26-224,-21 26-32,20 0-161,-39 0-640,-1 0-1441,-18 26-2114</inkml:trace>
  <inkml:trace contextRef="#ctx0" brushRef="#br0" timeOffset="40767.3315">20207 11644 1761,'-20'0'1217,"20"0"-512,-19 0 1057,-1 0 159,0 0-223,20 0-128,-20 0-289,20 0-128,0 0-96,-20-26-96,20 26-96,0 0-225,0 0-448,0 0-224,0 26 257,20-26 63,20 0-64,19 27-32,2-27-160,38 25 96,0-25-128,39 28 0,22-28 0,18 26-128,0-26 32,41 0 0,-1 26 96,-19-26-32,-1 0 0,-38 27-352,-22-27 63,-39 0-159,-38 27-641,-23-27-160,-17 26-673,-1-26-1954</inkml:trace>
  <inkml:trace contextRef="#ctx0" brushRef="#br0" timeOffset="41568.3775">21517 12200 1409,'0'-26'4420,"-18"26"-3491,18-27 929,0 27-225,0 0-223,0-27-353,0 27-321,0 0-95,0 0-161,0 0-95,0 27 287,18-27 129,-18 53-128,0-26-225,20 26 33,21 27-193,-21-28 64,19 28-224,21-1 0,-21-26 33,40 26-161,-19-26 32,19 1 0,-18-1 64,-2-28-96,-19 3-160,-21-2-257,1 0-416,-20-26-768,0 0-481,-20-26-3395</inkml:trace>
  <inkml:trace contextRef="#ctx0" brushRef="#br0" timeOffset="42809.4486">22570 13684 6470,'0'-52'832,"0"24"450,0 2 1152,0 0-512,0-2-577,-20 3-384,0 25-449,1 0-351,-1 0-161,-21 0-32,3 25 0,-23 3 64,22 52-97,-21-28 65,21 28 0,19-1 33,0 1-33,40-1 64,0-26 0,19 27-64,21-55 128,-1 29-64,20-26 0,-18-28 0,18 0 32,-20 0 0,22-28-64,-23-26 0,-17 1-32,-2-26 0,-39 26 0,0-26 0,0-1-96,-39 28 0,-22-28 32,2 28 64,-1-2 0,-19 28 96,20 26 0,-2 0 96,23 26-96,-3 0 0,41 2 1,0 24 31,21 2 32,17-1-64,3-1 0,-1 1 0,19-26-128,-19-2 96,19 2-32,-19 0-96,-1-1-32,1-26-481,-19 0-672,-1 0-865,-2 0-2466</inkml:trace>
  <inkml:trace contextRef="#ctx0" brushRef="#br0" timeOffset="43062.4628">23185 14214 7559,'0'0'5541,"0"0"-5637,0 28 640,-20-3 1314,20 2-929,0-1-385,-20 1 1,20 26-225,0-1-192,0-25-128,0 0-160,0-1-673,0 1-960,0-2-1602</inkml:trace>
  <inkml:trace contextRef="#ctx0" brushRef="#br0" timeOffset="43553.4902">23483 14002 10698,'0'-27'448,"-20"27"449,20 0 929,0 0-65,-20-27-512,20 27-608,0 27 128,20-27 0,0 27-321,0-1-128,20 28-256,19-1-32,-18-28 0,18 29-192,-19-1-64,19-26-288,-19-1-97,-1 1-352,1 0-705,-20-27-512,-1 0-1633,-19 0-4293</inkml:trace>
  <inkml:trace contextRef="#ctx0" brushRef="#br0" timeOffset="43956.5142">23920 13870 9769,'-20'-27'224,"20"27"1345,0 0 161,-20 0-737,0 0-192,1 27 384,-21-1-64,0 26-352,1 2-289,-2-1-352,21-1-128,-18 1-128,17 1-128,1-1-193,20-26-31,-20-1-417,20 1-512,20 0-1282,-20-27-4996</inkml:trace>
  <inkml:trace contextRef="#ctx0" brushRef="#br0" timeOffset="44266.5309">24198 13392 11402,'20'-53'801,"-20"28"-833,-20 25 480,20-27 898,0 0-161,-20 27-641,-1 0 129,21 27 32,-18 0-65,-2 25-31,-1 1-513,21 27 64,-20-27-128,20 27 32,0-28 0,20 2-64,1-1-448,-1-28-481,-2 2-865,3 0-1377,-1-27-6854</inkml:trace>
  <inkml:trace contextRef="#ctx0" brushRef="#br0" timeOffset="44433.5408">24356 13552 13837,'0'52'128,"-19"-24"-32,19-2 256,0 0 129,0-26-417,0 27-385,0 26-511,0-26-802,19-27-3299</inkml:trace>
  <inkml:trace contextRef="#ctx0" brushRef="#br0" timeOffset="44590.5505">24457 13499 14381,'-21'-27'577,"1"1"-481,20 26 96,-20-27-96,20 27-320,-20 0-1698,20 0-1697</inkml:trace>
  <inkml:trace contextRef="#ctx0" brushRef="#br0" timeOffset="44835.5645">24574 13180 12555,'0'-25'641,"0"25"-673,0 0 961,21-27 800,-21 27-575,20 27-674,0-2-32,19 29-127,-19-1-161,0 26-96,0 1-32,-20-2 64,20 2-160,-20 0-96,0 0-64,-20-28-929,0 2-1186,0-1-4259</inkml:trace>
  <inkml:trace contextRef="#ctx0" brushRef="#br0" timeOffset="46705.6705">16058 15698 2626,'-20'26'6278,"20"-26"-6022,0 0 641,0 0 929,20-26-481,1 26-768,19-27-65,-22 27-64,23 0-159,-1 0-97,19 27-224,-19-27 32,-1 0-160,22 26-705,-23 0-1025,3-26-2498</inkml:trace>
  <inkml:trace contextRef="#ctx0" brushRef="#br0" timeOffset="47966.7425">18541 15062 8103,'-41'0'513,"41"0"95,0 0 225,0 0 512,0 0-224,20-27-640,1 27-129,17 0 33,23 0-65,18 0-96,0 27-64,40-27 64,1 26-160,18-26 1,21 0-1,-1 0-32,2 0 32,18 0 0,-19 0-32,0 0-32,-19 0 32,-41-26-64,-40 52-833,-19-26-2146,-21 0-160,-19 27-4420</inkml:trace>
  <inkml:trace contextRef="#ctx0" brushRef="#br1" timeOffset="55426.1702">19274 5365 1249,'0'-26'1345,"0"26"705,0 0 64,0-26-513,0 26-415,0 0-258,0 0 1,0-28-32,0 28 0,0 0-320,0 0-257,20 0-288,-20 28-64,0-28 96,0 0 64,0 26-64,0 0 0,20 0 32,-20 1 128,0 0 1,0 26-33,0-1 64,0 28-320,20-1 64,-20 1 32,0 26 32,-20 26-32,20-25 32,0 25 0,0 27 0,0 1 64,0-2-63,0 1-1,20 0 0,-20-27-64,0 0 96,0-26-32,0 26 0,0-25 224,-20 25 353,20-25-65,-20-2-287,0 2-225,20 25 0,0-26 128,0 26-224,0-26 0,-19-26-96,19-2 160,0-24-64,0-1 64,0-1-64,0-24-161,19-3-255,-19 3-481,0-28-704,0 0-1346,0 0-5285</inkml:trace>
  <inkml:trace contextRef="#ctx0" brushRef="#br1" timeOffset="56039.2043">19016 5737 7975,'-20'0'609,"0"0"736,20 0-128,0 0-160,0 0-64,0-28-32,20 28-449,0-26-223,1 0-33,17-1-96,3 0-64,-1-26 0,-1 1-32,1-1-64,-1-1-192,-19 2 609,0-2-321,0 28 0,-20 26-32,0-28 32,20 28-256,-20 28-353,0-28 481,0 26 192,19 28-64,1-2-32,-20 2-64,20-28-32,21 26-320,-21 2-1217,-2-28-2307</inkml:trace>
  <inkml:trace contextRef="#ctx0" brushRef="#br1" timeOffset="56919.2548">18976 8465 4163,'-39'0'3844,"39"-27"-2755,-20 27 545,0 0 63,0 0-95,20 0-257,-19 0-224,19-25-224,0 25-192,0 0-257,19 0-416,-19 0 64,20 25-32,20-25 0,19 0 0,2 0-32,18 0 129,0 0-161,20 0 0,0 0 32,41 0-32,-2 0-32,42 0 64,-22 0-161,40 0-63,-19 0 0,0 0 224,20 27-128,-1-27 32,-19 0 0,-21 26-32,1 1 0,0-27 96,0 27-64,-1-27 32,-18 25 64,-2-25-32,-19 27 96,-20-27 0,1 0-96,-40 0 0,-1 0-64,-19 0-32,-1-27-545,-19 27-480,0 0-64,-20-25-801,-20 25-3043</inkml:trace>
  <inkml:trace contextRef="#ctx0" brushRef="#br1" timeOffset="57245.2733">22530 8253 10537,'0'0'-768,"0"0"640,20 0 1153,0 0-385,0 0-416,19 26-127,1 1 287,21 26 545,-23-27 96,23 2-705,-22-3-224,1 2-32,-1-1 64,-19-26-32,-20 27-64,0-27 129,0 27 191,-39-2 128,-21-25-287,1 27-33,-2-1-64,2 1-32,-1 0-64,21 25 0,-1-26-288,1 28-930,-1-28-1312,-1 1-4453</inkml:trace>
  <inkml:trace contextRef="#ctx0" brushRef="#br1" timeOffset="58665.3555">18620 9021 4836,'0'0'32,"0"0"192,0 0 1154,0 0-65,0 0-224,20 0-288,-20 0 96,0 0-97,0 0-127,0 0-32,0-26-161,0 26-192,20 0-160,-20 0-32,19-28-31,1 28 95,0-25-32,-20 25 32,40-28-32,-21 1 0,1 2 64,0-2-64,20 1-31,-21-28 31,21 28 32,1 0-64,-3-27 96,3 26-64,18 1 32,-19-26 33,19-2-1,-19 28 96,19-26 32,-19 24-160,19-26-63,-18 29 127,-1-28 0,19 26-128,-19-26 256,19 27-191,-19-27 31,19 26-160,-19-26 96,19 28-192,-18-29 32,-3 28 32,23-1 64,-22-25-128,21 24 64,-1 3 32,-19-29 0,19 29-64,2-30 64,-2 2-32,0 26 32,1-25-96,-1-1 128,20 0-64,2 1 32,-22-2 64,20 1 160,20-27-160,-20 27 65,22-26-129,-22-1 128,0 28-32,0-28 96,20 27 0,0 1 32,-20-2-31,2 2-1,-2-29-128,0 29 64,-18-1-96,18-1 0,-20 2 0,-19 26-32,-1-28 32,1 28-64,-40-1 0,20 27-32,-20-27-320,-20 27-417,0 0-1120,0 0-1218,-19 0-3876</inkml:trace>
  <inkml:trace contextRef="#ctx0" brushRef="#br1" timeOffset="59379.3963">22511 5550 8776,'19'-52'192,"-19"52"1313,0-27 449,0 27-833,0 0-1153,20 27-160,-20-2 480,0 29-159,0 26 255,0 25-128,-20 28-96,20-1-64,-19 0 0,-1-25-64,20-28 97,0-26-65,0-26 128,0 1 288,0-28 33,0 0 256,0 0-481,20-55-224,-1 28-64,1-25-64,0-1-32,20 0-129,-1-1-63,-19 29 128,20 25 0,-19 0 64,-3 0 32,-18 25 160,20 2 64,-20 0-96,20 26 0,-20 0-160,0-1-448,0 2-353,21-1-577,-21-26-1344,20-2-3492</inkml:trace>
  <inkml:trace contextRef="#ctx0" brushRef="#br1" timeOffset="59638.4112">23185 5683 13580,'0'0'32,"-20"0"-32,0 0 705,1 26 288,-1 27-448,-20 2-33,20 23 0,-19 2-287,19 26-193,20-28 0,20 2-32,-20 0-513,39-28-159,-19-25 95,20 0-352,-1 1-352,-19-28-1153,0 0-3268</inkml:trace>
  <inkml:trace contextRef="#ctx0" brushRef="#br1" timeOffset="59821.4206">23285 6107 13260,'0'0'-320,"20"0"832,-20 0 1282,0 27-353,0-2-416,20 2-96,-2 0-512,3-1-225,-1 28-96,0-2-416,19 1-1090,1 2-480,0-30-160,-1 2-2274</inkml:trace>
  <inkml:trace contextRef="#ctx0" brushRef="#br1" timeOffset="59977.4305">23602 6239 13388,'-20'-26'-384,"0"26"352,1 26 640,-21-26 161,0 54-545,1-28-128,-21 53-96,21 1-320,-1-28-897,19 3-705,42-29-2338</inkml:trace>
  <inkml:trace contextRef="#ctx0" brushRef="#br1" timeOffset="60238.4455">23661 5709 15470,'41'-26'-672,"-21"26"928,0 26 1345,-1 2-127,21-3-513,0 30-609,-1 23 0,1-24 1,-20 50-129,-1-23-32,1-2-96,-20 27 0,0-27-96,0 1-96,0-1-513,0-25-383,-20-2-866,1 2-961,-1-28-2754</inkml:trace>
  <inkml:trace contextRef="#ctx0" brushRef="#br1" timeOffset="61543.5198">19393 8359 4964,'0'-28'5349,"0"3"-4132,-20 25 929,1-27-480,19 27-513,-20 0-640,-20 0-449,20 27-32,1-2-64,-21 29 64,20-26-64,0 24 0,20 1-32,-19-26 32,19 25 0,19-26-1,1-26 66,0 27-1,20-27 64,-21 0 0,21-27 32,-20 1-64,0-1 64,-1 2-32,1-29 0,-20 28-64,0-1 96,-20 2 0,-19-3-63,-1 28-33,1 0-32,-1 0 0,0 0-97,1 28 97,19-3-128,0-25 32,20 27-32,0-1 128,20 1 0,20 0 32,-1-27 64,1 0 128,-1 25-288,1-25 128,0-25-31,-21 25 63,1-27 96,0 27-64,-20-27 0,0 1-32,-20-26-64,0 24-64,-19 2-32,-1-2 0,1 28 0,-1 0 32,0 0-64,21 0 32,-1 28-64,0-28-33,20 26 129,0 2 32,20-3 0,19 2 32,1-27-64,0 26 64,-1-26-32,1 0 33,-20 0-1,-1 0 64,1 0 32,-20-26 32,0-1 0,0 2-32,-20-29-256,1 26 224,-21 3-96,0-2 96,1 1 96,19 26-288,-20 0 0,21 0-32,-1 26 64,0 1 0,20-2 0,0 29 96,20-26 0,19-3-128,1 2 0,0-1 32,-1-26 64,1 0 0,-1 0 160,-19 0-160,-20-26 192,0-1 32,0 2 33,-20-3-97,1 2 160,-1-2-64,-20 3 0,20 25-223,1 0-130,19 0-703,-20 0-578,20 25-896,20 29-2466</inkml:trace>
  <inkml:trace contextRef="#ctx0" brushRef="#br1" timeOffset="63087.6082">19393 9021 10634,'0'0'544,"0"0"-576,0 0 480,0 25 994,0-25-609,20 0-449,1 28-192,-1-1 321,18 26 159,3-26-191,-1 25-129,-1 1-96,21-26-31,-21 25-193,1-26-32,-1 1 0,1 0-385,-19-27-159,-1 26-385,-20-26-801,0 0-1921</inkml:trace>
  <inkml:trace contextRef="#ctx0" brushRef="#br1" timeOffset="63418.6263">19393 9391 10634,'-20'27'1473,"1"0"-1537,19-27 96,0 0 1698,0 0 95,19-27-1280,-19 0-385,0 1 160,20 0 193,-20-27-161,20 0-256,-20 1 0,0-2 32,0 1-96,0 25 32,21 3-160,-21-1 192,0 26-320,0 0 32,20 0 160,0 0 0,-2 26 0,23-1-32,-21-25 32,0 28-128,19-1-289,-19-27-800,0 26-1730,0 1-9480</inkml:trace>
</inkml:ink>
</file>

<file path=ppt/ink/ink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39:46.510"/>
    </inkml:context>
    <inkml:brush xml:id="br0">
      <inkml:brushProperty name="width" value="0.05292" units="cm"/>
      <inkml:brushProperty name="height" value="0.05292" units="cm"/>
      <inkml:brushProperty name="color" value="#0000FF"/>
    </inkml:brush>
  </inkml:definitions>
  <inkml:trace contextRef="#ctx0" brushRef="#br0">9468 14783 5733,'-20'0'352,"20"0"673,0 0 481,0 0 319,0 27-639,0-27-386,0 0-415,0 0-353,0 0-128,0 0-1570,-20 0-3683</inkml:trace>
  <inkml:trace contextRef="#ctx0" brushRef="#br0" timeOffset="4786.2727">9646 6543 5733,'0'0'0,"0"0"96,0 0 769,0 0 768,20 0-896,-20 0-288,0 0 95,0 0 225,21 0 128,-21 0-193,20 0-127,18-25-257,-17 25-32,38 0-127,-19-27 31,19 27 0,21 0-64,-1-26 0,41 26 32,-2 0 129,1 0-193,41 0 160,-22 0-32,21 0 64,-1 0-63,-18 0-65,0 0 0,-2 0 128,-19 0-256,-20 0-64,0-27 0,-20 27-448,-38 0-1058,-3 27-992,-38-27-1378</inkml:trace>
</inkml:ink>
</file>

<file path=ppt/ink/ink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40:02.256"/>
    </inkml:context>
    <inkml:brush xml:id="br0">
      <inkml:brushProperty name="width" value="0.05292" units="cm"/>
      <inkml:brushProperty name="height" value="0.05292" units="cm"/>
      <inkml:brushProperty name="color" value="#0000FF"/>
    </inkml:brush>
  </inkml:definitions>
  <inkml:trace contextRef="#ctx0" brushRef="#br0">6152 1675 5829,'0'0'2242,"0"0"-2370,0 0 352,0-26 1314,0 26-129,0 0-1025,20 0 1,-20 0-1,20-27 65,0 27-193,-20 0-128,20 0 32,1 0-64,-3 0 0,2-27 0,21 27 32,-3 0-63,23 0-33,-2 27-32,20-27 0,1 0 0,20 0 32,-21 0 0,20 0-32,0 0 0,0 0 64,1 27 0,-21-27 64,20-27 0,-39 27-64,19 0 32,-20-27-96,2 27 0,-22 0 0,1 0-288,-1-25-673,-19 25-1601,0 0-3140</inkml:trace>
  <inkml:trace contextRef="#ctx0" brushRef="#br0" timeOffset="1409.0806">18203 1754 4900,'0'0'160,"0"0"1250,0 0 191,0 0-512,0 0-672,0 0-225,0-25 288,0 25 193,20 0-161,-20 0 1,20 0-1,-2 0-31,-18 0-129,41 0-64,-21 0-31,19 0 31,1 0-32,0 0-96,39 0 97,-20 0-65,41 0-64,-1 0 64,20 0 96,0 0 97,40 0 95,0-27-31,-1 27-1,22 0-224,-1 0-96,-1 0-128,-20 0-64,-18 0-128,-21 0-288,0 0-353,1 27-96,-21-2-32,-20-25-384,0 27 128,0-27 96,-18 0-609,-23 0-3427</inkml:trace>
  <inkml:trace contextRef="#ctx0" brushRef="#br0" timeOffset="13530.7739">10421 10684 8808,'0'-26'256,"0"26"609,-20-28 1089,20 28-513,-20 0-704,20-26-257,0 26 33,-20 0-33,20 0-95,-20 0-353,0 0-64,1 26 0,-1 2-33,-20 24 33,19-25-32,3 26 0,-2 26 128,20-26-64,0-1 0,20 2 0,-2-1 0,3 0 96,19 1 1,-1-28-97,1 0 256,0 0-192,19-26 0,-19 0 64,-1-26 128,2 26-128,-21-26 1,0-27-1,-2 26 0,3-26-64,-21 0-32,0-1-160,-21 2 224,3-1-96,-2 26 128,-21 2-32,3-2-192,-23 27 64,22-28-64,-1 28 32,0 28-32,1-1-64,19-2-1,20 2 129,0 0-32,20-1 64,-1 1 0,1-2 0,20 3 32,-20-2 0,19-26 0,1 28 0,1-28-96,-3 0-576,-17 25-930,-1-25-1537,0 0-4196</inkml:trace>
  <inkml:trace contextRef="#ctx0" brushRef="#br0" timeOffset="13912.7957">10917 11161 3138,'39'0'3107,"-39"-27"-2882,0 27 1696,0 0 418,-20 0-1058,1 0-897,19 0-224,-20 27-96,0 0 33,0-1-97,20 0 96,0 0 0,0 1-64,20 0 64,0-1-32,0-26 0,19 27 96,-19-27 224,21 0 225,-23-27 0,2 27-33,1-26-31,-1-1-161,-20 0-160,0 27-128,-20-26-32,-1 0-160,1 26-96,-18-26-32,38 26-289,-21 0-415,21-27-354,0 27-1152,0 0-545,0-27-2146</inkml:trace>
  <inkml:trace contextRef="#ctx0" brushRef="#br0" timeOffset="14179.8104">11353 10896 10153,'0'0'1217,"20"0"-640,-20 0 2113,20 0-992,1 0-961,-21 0-577,38 0-160,-17 0-96,-1 0-385,-20 0-864,20 0-1698,-20 0-2146</inkml:trace>
  <inkml:trace contextRef="#ctx0" brushRef="#br0" timeOffset="14324.8194">11393 11028 9256,'0'28'32,"0"-28"353,21 25 1472,-1-25-479,-2 0-1186,3 0-480,-1 0-321,0 0-1313,-20 0-3139</inkml:trace>
  <inkml:trace contextRef="#ctx0" brushRef="#br0" timeOffset="14757.8441">11910 10762 11947,'59'-25'352,"-39"-2"-96,0 1 1282,-20 26-769,20-26-577,-20 26-320,0 0-449,-20 0-416,0 0 128,0 26 97,-1-26-257,3 26 352,-22 1 321,19-2 256,1 3 96,2-1-32,18-2 32,0 2 96,18-27 96,2 27 0,21-1-128,-3-26 96,3 27 32,-1-2-128,-1-25 1,-19 28 319,20-2 96,-40 2-63,0-3-65,-20 2 225,0-1-1,-19-26 1,19 27-225,-40 0-160,39-27-192,-17 0 0,18 0-192,-1 0-737,21 0-1697,0-27-1762</inkml:trace>
  <inkml:trace contextRef="#ctx0" brushRef="#br0" timeOffset="15066.8608">12406 10842 10249,'20'0'2306,"-20"0"-3587,-20 0 1057,0 27 576,0 0-320,20-1-96,-19 26-64,19 2 96,19-26-160,1 24-128,0-26 95,0 1 289,19 0 225,-19-27 287,20 0 161,-1-27 128,1 0 0,-20 1-1,19-1 97,-19-26-64,-20 27-320,-20-27-225,2 26-224,-3-26-64,-19 26-128,-19 2-384,19-2-930,-19-1-3234</inkml:trace>
  <inkml:trace contextRef="#ctx0" brushRef="#br0" timeOffset="16379.9367">10460 11902 11562,'-39'-26'129,"19"26"-193,-20 0 64,20 0 160,-19 26 192,19-26-320,-20 27-96,1 26 128,19-27 352,-1 28-31,1 25-129,20-26-128,0 1 0,0 26-96,41-28 96,-3-26-64,3 1 97,18 0 191,-19-1-32,20-52 161,-1 26-1,-18-54-95,18 1-289,-19 0 64,-22 1-64,3-2 96,-21 1-96,-21 0-192,-17-1 96,-3 2 0,3-1-64,-23 26 0,2 27 0,-21 0 32,41 27 64,-22 0 0,23-1 32,38 0 32,0 28 32,0-28 32,38 0 129,3 1-33,18-2 0,1 3-224,-1-28-32,1 27-32,-21-27-384,22 0-577,-23 27-1506,3-27-1729</inkml:trace>
  <inkml:trace contextRef="#ctx0" brushRef="#br0" timeOffset="16581.9485">10877 12300 9288,'20'53'769,"-20"-26"704,0-1 577,0 1-640,0 0-834,0-1-416,0 0-128,0 0 0,0 1-128,20 0-448,-1-27-513,-19 0-1089,20 0-1794</inkml:trace>
  <inkml:trace contextRef="#ctx0" brushRef="#br0" timeOffset="16790.9604">11235 12221 13388,'19'0'2499,"1"-27"-2596,0 27 1379,-20 0-33,20 0-609,1 0-511,-3 0-258,-18 0-575,20 0-962,0 27-2306,-20-27-8551</inkml:trace>
  <inkml:trace contextRef="#ctx0" brushRef="#br0" timeOffset="16927.9683">11314 12328 14669,'0'25'0,"21"2"225,-3-27 928,2 0-321,0 0-799,21 0-482,-23 0-1313,3 0-3875</inkml:trace>
  <inkml:trace contextRef="#ctx0" brushRef="#br0" timeOffset="17447.998">12068 12062 3747,'-19'0'3235,"19"0"-3171,-20 0 1217,0 26 225,0 0-257,20 1-640,-20 26-257,20-26-32,0 26-32,0-27-31,20 27-161,0-26 96,20-1 128,-21-26 225,21 27-65,0-27-63,19-27 63,-38 27 129,17-26 127,-18-1-223,-20-26-193,0 27-64,0 0 1,-20-28-65,2 26 128,-2 3-160,-21-28 65,21 53-161,1-26-193,-1 26 33,0-28-833,20 28-544,0 28-1666,0-28-3331</inkml:trace>
  <inkml:trace contextRef="#ctx0" brushRef="#br0" timeOffset="17629.0083">12505 12274 14990,'20'26'800,"-20"-26"-992,0 0 2210,-20 0-576,20-26-1314,0 26-192,0 0-737,0 0-929,0 0-2145,0 0-4197</inkml:trace>
  <inkml:trace contextRef="#ctx0" brushRef="#br0" timeOffset="18003.0289">12783 12114 1345,'-21'0'9961,"21"0"-11114,-18 0 1249,18 0 769,-20 0-417,-1 27-351,21-2 31,-20 30 384,0-28 257,20 25-609,0 1-192,20 0-32,0 1 0,1-28-192,-1 26 224,19-52 256,1 27 288,-20-27 33,0-27 31,-1 27 193,1-26 32,-20 0-385,0 0-224,-20-28-31,20 28-161,-39-1 0,19-26 0,0 27 0,0 0 128,-1 26-64,3-27-64,-2 27-32,20 0-289,0 0-1056,0 0-1570,0 27-2017</inkml:trace>
  <inkml:trace contextRef="#ctx0" brushRef="#br0" timeOffset="18429.0541">13179 12062 13516,'21'0'449,"-21"0"-1602,-21 0 1345,21 0-32,-18 26-224,18 0-128,-20 1-225,20 26 1,0 27 64,0-26-289,0-2 129,20 1 127,-2 0 289,23-27 224,-21 0 481,19 1 512,1-27 480,0 0-832,-1-27-64,-19 1 480,0 0-641,-20 0 97,0-1-225,-20 0-320,0 27-192,-39-26-32,19-1-96,1 27-1121,-21 0-3236</inkml:trace>
  <inkml:trace contextRef="#ctx0" brushRef="#br0" timeOffset="21149.2091">2956 17386 5605,'-20'54'3043,"0"-54"-4453,20 26 1218,0-26 1121,0 0 224,0 0-512,0 0 127,0 27 225,0-27-160,20 0-64,-20 0-225,0 0 65,20 0-129,-20 0-31,0-27 63,21 27-319,-21 0-65,20 0-128,-20 0 0,18 0 0,3 0 0,-1 0 32,20 0 0,-21 0 64,21 0-32,0 27-32,-1-27 96,21 0 128,-1 27-64,20-27 1,-18 0-65,38 0 0,-20 0-96,20 0 96,1-27-96,19 27 128,0-27 161,19 1-161,2 26 64,-21-26-64,19 26-192,2-28 64,-1 28-32,-1 0 32,2 0-64,-2-25 64,1 25-32,1 0 0,-2 0 0,1 0-32,1 0 96,-2 0-64,22 0 32,-22 0-32,1 0 0,1-27 0,18 27-32,-19 0 128,-1 0 32,2 0-192,18 0 160,-19-28-128,-19 28 32,19 0 32,-1 0-32,2 0 64,-2-25-128,1 25 64,-19 0-32,-1 0 64,1 25-32,-3-25-256,3 28 512,-21-28-160,20 0-160,-40 27 32,21-27 64,-20 0-64,-21 0 96,0 0 33,2 25-226,-23-25 97,3 0 96,-1 0-128,-21 0-128,1 0 32,0 0 32,0 0 64,-20 0 96,0 0 0,20 0 32,-20 0-32,0-25-32,0-2 64,0-1-32,0 3-64,0-2-32,0-25 96,0-2 32,0 2-64,19-2-288,-19-24 480,0 24-96,20-26-192,-20 2 32,20-4 160,-20 5-128,20-30 0,0 27 64,-1 2-224,-19-2 128,20-26-32,0 25-97,-20-23-31,0 24 128,0 0 32,0 27-32,0 27 64,0 0 0,0-1 0,0 0 0,-20 27-32,20-26-32,0 26 0,0 0-161,0 0 129,0 0 0,0 0 64,0 0 64,0 0 32,-20 0 32,20 26 32,0-26 32,0 0 33,-19 0-97,19 0-32,-20-26 0,0 26-64,-20 0 32,21 0 0,-21 0 0,0-27-32,-19 27-32,18-25 32,-18-2 0,-20 27 64,19-27-32,-39 27 0,20-26 0,-21-1-32,1 27 64,0-28 0,-20 28-96,-1-25 160,21 25-96,-20-26 0,1 26 32,-22-28 0,21 28 64,-1-25-96,-18 25 32,19-27 32,-20 27-64,19-26 64,-18 26-32,-22 0-32,23-27 32,-3 27 32,0-27-64,2 27 0,-21-26 0,21 26 0,-22 0-32,2-26-32,-2 26 32,22 0 0,-21 0 64,1 0-96,-2 0 64,2 0-32,0 0-32,18 26 0,-18-26 32,-2 0-32,21 0-65,-19 0-31,18 0 64,2 0 32,-2 0-64,21 26 0,-19-26 128,19 0 0,-1 0 32,21 0-32,0 0 64,0 0-64,20 0 0,18 0 64,2 0-32,19 0 32,1 0-32,-1 0 32,20-26-32,0 26 96,1 0 33,19 0-33,0 0-96,0 0-128,0 0-129,0 26 1,0-26 320,0 27-96,0 0 0,0-1-32,0 26 64,0 27 0,0-24-96,0 50 32,0 2 64,-20-2-64,20 0-160,-20-25-96,20-1 224,0 28 96,0-1 0,-20 0 32,20 26 224,0-51 0,-21 24-95,21-25 95,-18-1-96,18 1-96,0-28-96,-20 1-32,20 1 32,0-28 0,0 0 96,0 0 128,20 2-128,-2-2 1,23 27-97,-1-28-225,-21 3 418,21-1-354,0-2 161,19-25-96,2 28 64,-3-28 32,22 0 0,-1 0 0,20 0 0,0 26-160,0-26-320,1 0-257,-1 0-416,-39 0-1121,19 0 544,-38 0-832,-3 0-5670</inkml:trace>
  <inkml:trace contextRef="#ctx0" brushRef="#br0" timeOffset="21949.2554">3730 15056 8520,'-20'0'736,"1"26"-736,-1-26 257,-20 0 864,1 0 288,-1 0-416,0 0-449,-19 0-223,0 0 255,-2-26-31,2-1-97,-20 2-128,19-29-223,1 28-65,-2-53 0,2 26 128,1-29 192,17 30 0,1-28-31,1 2-97,19-28 0,-20 26-192,20-26 192,20 0-63,-19 0-97,-1 0 0,20 26-128,0-26 0,20 2 64,-1 24-97,1-27-63,0 28 64,20-1 64,-1 0-32,1 28 64,1-2-32,-3 2 64,3 0-96,-21 24-32,-2 1-224,3 27-161,-1-25-31,-20 25 63,0 0-31,0 0-321,0 0-544,0 0-897,0 25-1794</inkml:trace>
  <inkml:trace contextRef="#ctx0" brushRef="#br0" timeOffset="22273.274">2837 13068 13228,'-59'28'641,"59"-28"-577,-20 0 256,20 0 1121,0 0-159,20-28-1443,-1 2 129,1 0 0,40-26 96,-21 24 33,42-24 63,-22 25-128,0 0 64,21-26-64,-41 26-64,1 27 64,-40 0-96,20 0-160,-40 0 31,20 54 161,-20-1-32,-20-1 96,21 3-96,-1-3-128,20 0-513,-20 28-1633,20-27-2530</inkml:trace>
  <inkml:trace contextRef="#ctx0" brushRef="#br0" timeOffset="26025.4886">10719 12909 6630,'-20'0'1025,"20"-25"-96,0 25 640,0 0 353,0 0-289,0 0-479,0 0-290,0 0-223,0 0-193,0 0-191,0 0 63,0 25-64,20 2-64,-1 1 225,1 24-129,0 0 0,20-24-63,-1 24-33,1 28-192,-1-27 96,22 0-64,-23 26 32,23 0-64,-22 1 0,1 0 0,20-28-32,-21 28-128,1-27-32,-1 0-1,-19-26 1,0-2-96,-20 2-225,21-27-63,-21 0-225,0 0-704,-21-27-2083,21 2-3010</inkml:trace>
  <inkml:trace contextRef="#ctx0" brushRef="#br0" timeOffset="26451.5128">10798 13306 5701,'0'28'673,"0"-28"-609,0 0 864,0 0 1667,-20 0-1154,20 0-608,0-28-64,-20 3 64,20-2-225,-20 1-255,20-1-97,-19 0-96,-1-25-32,20 26 64,0-2 32,-20-24-95,20 25 31,0 2 32,0-3 64,0 1-128,0 2 32,0-2 1,0 27-1,0-27 64,0 27-160,20 0 0,-20 0 0,20 0-32,-1 0 32,21 0-160,-20 0-288,19 27-833,1 0-1154,0-2-2113</inkml:trace>
  <inkml:trace contextRef="#ctx0" brushRef="#br0" timeOffset="29337.6778">18162 1861 6950,'0'0'0,"-18"0"-32,18 0 128,18 0 128,-18 0 1,20 0-225,1 0 96,-1 0 0,0-27 544,-2 27-287,23 0-225,-21 0-32,0 0 0,19 0-96,-19 0 64,20 0-64,-1 0 32,22 0 0,-23 0 0,23 0 0,-2 0-64,1 0 0,-1 0 32,20 27 0,0-27-32,2 28-96,18-28 160,0 0 64,0 0 353,1 25 608,19-25 96,19 0-32,-19 0-353,21 0-95,-2 0-96,1-25-257,1 25-64,-2 0-192,-19 25-64,1-25-32,-1 0 0,-20 0-256,-20 25 96,0-25-97,-18 28-191,-22-28-97,1 0-608,-1 0-480,-19 0-834,-20 0-3715</inkml:trace>
  <inkml:trace contextRef="#ctx0" brushRef="#br0" timeOffset="33794.9328">16336 5331 7046,'0'-26'-801,"0"26"-320,0 26 1025,0-26 256,0 27 481,0 0 480,0 26-96,20-1-160,-20 28-128,0-28-321,20 28-160,-20 27-160,0-1 0,20 0-64,-20-1 257,0 2 255,0 25-416,0 26 289,0 29 287,0-2 193,0 1-160,21 24 224,-21 4-128,18 24-97,2 1-223,0 25-225,21-25-64,-23 26-32,3-28 65,-1 29-65,0-29 64,0 3-32,-1-28 129,1 0-65,0 0-160,-20 0-128,20-28 64,0-50-96,-20-2-96,0-26-449,19-26-448,-19-28-480,0-25-1153,0-27-1731,20-27-4227</inkml:trace>
  <inkml:trace contextRef="#ctx0" brushRef="#br0" timeOffset="34428.9688">16000 5887 11530,'0'28'609,"-21"-28"32,21-28 287,21 28 322,-21-25-482,18-28-447,22-2-193,1-24 96,-3 26 96,23-26 129,-22-1-33,1 2-160,0-2-160,-1 26 97,-19 1-65,0 28 96,1 25-320,-3 0 0,2 0 64,0 53 64,1-28-64,17 29 96,3-1-64,-1 0-577,-1-1-576,1 2-1826,-1-1-4388</inkml:trace>
  <inkml:trace contextRef="#ctx0" brushRef="#br0" timeOffset="35367.0219">16079 10101 14285,'-41'25'641,"21"-25"-705,20 0 160,0 0 160,20 0 641,0 0-417,1 0-288,-1 0 1,18 0 191,23 28 128,-2-28-63,20 0-289,2 0-64,36 0 0,23 0 0,18-28 64,2 3-160,18 25 0,20-27 32,1 1-32,20 26-96,-1-27 257,1 27-129,18 0-129,2 27 97,-1-27 0,0 0 97,0 0-97,21 26 32,-22-26-32,22 0-32,-1 0 64,-20 27 0,0-27 96,-20 0-160,1 0 128,-21 0-64,-19 0-32,0 0 0,-20 0 32,-20 0-64,-20 0 64,-39 0-32,-1 0 0,-39 0 0,-1 0 0,-19 0-160,0 0-161,-20 0-447,0 0-289,-20 0-385,20-27-127,-20 27-385,0 0-929,1 0-3811</inkml:trace>
  <inkml:trace contextRef="#ctx0" brushRef="#br0" timeOffset="35648.0388">22292 9889 2114,'0'-27'10986,"20"27"-11146,-1-26 160,21 26 448,1 0 449,-3 0-352,23 0-1,-2 26 161,0 1-97,-19 0-191,21-1-193,-23 0-192,3 27-32,-21-26-96,-20 26 0,-20-28 0,-1 30-97,-19-30 193,-19 2 0,19 0 0,1 26-416,-21-26-801,1-1-1410,-2 0-2113</inkml:trace>
  <inkml:trace contextRef="#ctx0" brushRef="#br0" timeOffset="36673.0965">19454 11081 11306,'0'-53'993,"0"27"-576,0-2 415,0 28 33,0-25-288,-20-2-385,-1 27-224,1 0-96,0 0 64,1 0 0,-21 0 32,0 27 32,-19-27-32,19 25 32,-19 29-32,0-26-1,18 24 66,1 1 31,1 0-32,19 26-32,0-26-32,20 27 32,0-1 64,40-26-96,-19 27 64,37-28 0,-17 2-32,18-28 64,0 1 0,1 0 0,-1-27 0,1 0 224,20 0-96,-22-54 97,3 28-33,-2-28 96,-19-26-128,19 28 129,-39-28-65,20 28 64,-40-28 129,0 0 31,-20 2-127,0 24-193,-39-24-32,-1 24 32,1 26-192,-40-24-128,18 52 96,2 0 0,0 0-64,20 27 64,-1-2-96,21 29 0,39-26 64,0 24 32,0 1 32,39 0 0,1-27 160,19 27-64,1 0-32,-1-26 0,0-2 32,2 3-96,-3-28 0,-17 0-128,18 0-673,-39 0-288,20 0-1281,-1 0-2435,-19 0-5188</inkml:trace>
  <inkml:trace contextRef="#ctx0" brushRef="#br0" timeOffset="36882.1088">20088 11478 12203,'40'0'513,"-20"27"608,-20 0 704,0 26-223,-20 0-801,0-1-385,20 2-256,-20 26-160,1-28 32,19-26-576,0 1-161,19 0-416,-19-1-961,0-26-2306</inkml:trace>
  <inkml:trace contextRef="#ctx0" brushRef="#br0" timeOffset="37437.1408">19195 9836 11402,'0'0'385,"0"26"864,0 1 641,-20 26-417,20-1-672,0 2-193,-19-1-319,19 0-225,0 26-64,0-26-353,0-26-704,0 26-608,19-53-1730,-19 26-4549</inkml:trace>
  <inkml:trace contextRef="#ctx0" brushRef="#br0" timeOffset="38822.2194">16038 6206 10153,'0'-27'833,"0"27"-897,0 0 96,0 0 384,0 27-159,0-27-161,0 27-64,0-1 352,0 26 225,20-24 159,-20 24 1,0 2-321,21-1-159,-21 27-1,20-28-128,-20 28 0,0-1 97,20 1 159,-20-2-224,18 2 192,3 26 1,-1-25-129,0 24-32,0-26 65,19 1-33,-19 25 160,20 2-63,-1-28-161,1 27 0,-1-26 0,1 26-128,1-26 32,18-2 64,-19 29-224,19-28 128,-19-26 32,19 27-160,0-1 96,2-26 33,-3 27-98,3-28 162,-2 28-129,1-28 0,19 1 96,-20 1-32,2-1-32,-2 0-64,0-1 96,21 2-128,-21-1 96,0-1-32,1-25 0,-1 26 128,2-1-224,-2-25 160,20 26-96,-19-25 32,-1-2 64,20-1-96,-18 3 64,-2-1 0,1-1-64,-1 1 32,0 0 64,1-2-96,-1-25 64,2 27-32,-22-27 32,21 0-64,-1 26 160,-19-26-96,19 0-32,2 0-32,18 0 96,-20-26-96,1 26 0,-1 0 0,-19-27 64,19 27-128,0 0 160,2-25-64,-21 25 0,19-27 32,0 27 32,1 0-128,-1-27 96,1 1-96,-1-1 0,20-1 0,-18 3 64,18-1 0,0-27 0,-20-2 0,22 3 0,-22-28 32,20 28-64,-19-28 64,19 1-64,-20-1 32,22 0 0,-22-25 0,-1 25 32,23-25-32,-22-1 96,0 0 0,1-28-96,-1 29 64,2-27 0,-2 0 32,-19-1 129,19-1-193,-19 2 32,-1 0 128,21 27-128,-39-27 32,17 25-64,3 1-32,-21 27 0,-2-1 0,-18 0-32,21 28-32,-21-3-128,0 3-257,0 27-223,0 25-257,0-27-1473,-39 54-4869</inkml:trace>
  <inkml:trace contextRef="#ctx0" brushRef="#br0" timeOffset="41641.3818">17170 13704 11755,'-59'-52'96,"19"25"-320,-19 2 224,-2 25 224,3 0 32,-3 25-192,2 2 160,0 25 385,-1 28 256,1-27-289,19 52-159,1-25-33,19 26-192,20 2-96,0-30 64,38 28 65,3-26-65,38-2 0,0-24 0,20-28 0,2 1 257,-2-27-33,0-27-128,0-26-64,1 0-64,-41-26-95,0 0-1,-19-1-97,-20-26 65,0 0 0,-40 0-32,0 0-32,-39 26-64,-2 2-128,-18-2-128,-20 28 256,0 52 160,0 0 128,0 25-64,19 2-128,40 25 32,0 28-32,40-27 64,20 27 32,20-28-32,-1 1 32,42 1 96,-2-2 32,0-24-160,0-3 32,1 2-320,-21-27-288,-18 28-738,-3-28-2049,3 25-4100</inkml:trace>
  <inkml:trace contextRef="#ctx0" brushRef="#br0" timeOffset="42003.4025">18123 14578 13292,'-20'-26'-288,"0"0"448,-19 26 384,-1 0-31,-19 0-257,19 26-192,0 0-64,1 28 0,39-28 0,0 26 96,20-24 0,19 26 97,1-54 351,19 25 33,20-25-65,-19 0-63,-1-25-97,-18-3-192,-3-26 32,-17 29-32,-21-28 97,-21 26-193,3-26-32,-22 27-128,-19 0-417,-2-1-352,2 27-1024,19 0-2820</inkml:trace>
  <inkml:trace contextRef="#ctx0" brushRef="#br0" timeOffset="42466.4288">19116 14632 10249,'0'53'1954,"-20"-28"-1666,-1 3 161,3 26 223,-2-29-511,-21 28-97,21 1-128,2-1-225,-3-26 97,1-2-96,20 2-705,0-1-1153,0-26-2050</inkml:trace>
  <inkml:trace contextRef="#ctx0" brushRef="#br0" timeOffset="42961.4573">19930 14022 15598,'0'-53'32,"-21"53"-448,-17 0 352,-3 0 128,1 27-32,-19-1-64,0 28-32,19 26 64,20 0 64,0 25 160,1 0-128,19-25-64,19-1 32,21 1 193,19-27-1,1 1 192,-1-29 1,20-25 95,-18 0 1,18-25-33,-20-29-192,1 1-31,-21 0-97,-19-1-160,0-24 128,-20-2-224,-20 1-96,0-1 96,-19 0-192,-21 27 31,-19 1 65,0 25 96,0 0 0,18 27 96,-18 27-128,40 0 128,19-1-160,0 28 96,20-2 0,20 1 0,19 0 160,1-26-96,19 26-32,22-27 32,-22 0-256,0 28-705,1-54-897,-1 26-2178,-19 0-4003</inkml:trace>
  <inkml:trace contextRef="#ctx0" brushRef="#br0" timeOffset="43136.4668">20604 14710 13773,'0'82'640,"0"-29"97,0-28 480,0 29-160,0-1-993,0-1-673,-19 1-1633,19 1-3459</inkml:trace>
  <inkml:trace contextRef="#ctx0" brushRef="#br0" timeOffset="48878.7946">20802 11585 9961,'-38'0'96,"38"0"-64,-20 0 128,20 0 897,-21 0 353,21 0-482,0 0-319,0 0-97,0 0 65,21 0 128,-1 0-161,0-27-159,-2 27-33,23 0-64,18 0 32,1 0-223,19 0-1,-18 27-96,18-2 0,-20 3 0,1-2-32,19 0 64,-20 1-128,2 0 32,-3-27-65,-17 26 97,-2-26-64,1 0 32,-20 0-64,-20 0-96,0 0-128,0 0-513,-20-26-128,20 26-128,-20 0-737,0-27-1121,-1 27-4484</inkml:trace>
  <inkml:trace contextRef="#ctx0" brushRef="#br0" timeOffset="49273.8183">21418 11398 6245,'0'0'289,"0"0"-193,0 0 1345,-19-25-384,19 25-865,-40 0-224,20 25-128,-19-25-32,-21 28 160,21-2-32,-22-26 64,3 26 128,-23 1 224,22-27 161,-20 27 63,18-27 385,23 26-32,18-26-448,-1 27-257,1-2 160,20 3 321,20-2 128,1 0-353,37 1-160,-17 26-127,38-26-129,-19 25-96,-1 1-673,2-26-1185,-23 26-1857</inkml:trace>
  <inkml:trace contextRef="#ctx0" brushRef="#br0" timeOffset="51935.9706">21934 7955 3331,'0'0'2626,"0"0"-640,0 0 192,0 0-128,-18 0-352,18 0-385,0 0-416,0 0-481,18 0-96,23 0 257,-1 0-257,39 0-63,-20 0-65,20 0-128,20 0-32,-18 27 0,-2-27-64,-20 0-32,1 0-193,-21 0-223,1 0-353,-20 0-128,-20 0-224,0 0-897,0 0-1121,-20 0-3427</inkml:trace>
  <inkml:trace contextRef="#ctx0" brushRef="#br0" timeOffset="52252.9887">22412 7715 8039,'0'-25'160,"-20"25"-192,-1 25 192,-19-25 449,1 28-289,-21-2-160,1 0-31,0 28 351,-1-28 1025,1 26-223,-2-24-257,2-1-225,39-2-223,20 29-225,0-28-160,20 1 97,21 25-193,38-25-32,-20 26-64,20-26-352,20 26-289,-39 0-1409,19-27-3139</inkml:trace>
  <inkml:trace contextRef="#ctx0" brushRef="#br0" timeOffset="54727.1292">20446 13492 11627,'0'-26'320,"0"0"-128,0 26-32,0-27 289,-20 27-161,0-27-128,-19 1-64,19 26-96,-39-26 32,-2-2 0,2 28-64,-40-25 0,0 25-128,-20 0-64,-1 0-257,-19-27 97,1 27 256,-22 0 64,-18 0 64,20-26 64,-41 26 64,19 0-32,2 0-96,0 0-32,-21 0 0,21 0-96,-22 26-257,42-26-415,0 27 255,-2-27 449,2 25 128,39-25 32,-21 0 256,41 0 97,0 28 256,19-28-1,1 0-384,19 0-127,21 0 31,19 0-32,0 0-32,0-28-64,20 28-128,0 0-128,20 28 288,-20-28 64,20 26-64,0-26-96,-20 26 0,20 1 0,-20 26 96,19-27-128,-19 27 32,0 27 0,0-1 0,0 1 64,0 0-32,0 25-64,0 2-32,0-2 0,0 28 32,0-27 64,20 26-32,-20 1 0,0-26 0,-20 25 128,20-27 97,0 2 95,0-2 0,0-25-160,20-1 161,-20-26-129,20 0-32,-20 1 64,20-29-224,19 2 128,-19-27-32,21 26 64,-3 1-31,23-27-33,-2 0-32,20 0-32,1 0 0,20 0 0,-1 0-32,39 0 0,-19 0-96,21 0-32,18 0 32,2-27-33,18 27 97,20 0 96,1 0-96,-1 0 64,21-26-64,-1 26 0,-19 0 64,19 0-32,-19 26 32,-1-26-64,21 0 0,-21 0 32,-19 27-96,-1-27 64,-18 0 32,-2-27 32,-19 27 32,-19-26 32,-2-1 33,-19 2-65,-39-2 0,19 27-64,-20-27 0,-19 1-128,-19-1-129,17-1 33,-38 3 288,21-1-64,-21-2 32,0-24 64,20 26 0,-20-28 65,-20 2-65,20-1 64,-21 0-32,21-26-96,-18-1 96,-2 0-64,-1-27 128,1 2-64,0 0 33,2-1-129,-3 26 32,1-26-64,20 0-64,0 26 32,0-25-65,0 25-95,20-25 32,1 25 0,-3 0 64,22 0 96,-19 1 0,-1 26 32,-2-1 32,-18 2-96,0 26 0,0-1 64,-18 0-64,-23 1-96,1 26 64,-19 0 128,-20 0 64,-20 0 64,-41 26 0,1-26 0,-39 27-159,-1 0-66,-19-27-159,-1 26-64,-19 1-224,-1 26-1346,21-27-4004</inkml:trace>
</inkml:ink>
</file>

<file path=ppt/ink/ink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41:14.668"/>
    </inkml:context>
    <inkml:brush xml:id="br0">
      <inkml:brushProperty name="width" value="0.05292" units="cm"/>
      <inkml:brushProperty name="height" value="0.05292" units="cm"/>
      <inkml:brushProperty name="color" value="#0000FF"/>
    </inkml:brush>
  </inkml:definitions>
  <inkml:trace contextRef="#ctx0" brushRef="#br0">16595 15771 6566,'20'0'800,"-20"0"546,0 0 640,0 0-65,0-26-575,-20 26-257,20 0-96,0 0-64,0 0-161,0-27-95,0 27-321,0 0-224,0 0 129,20 0 31,-1 0-96,21 0-32,0-27 0,39 27-192,0 0 32,41 0 161,-21-26-161,20 26 32,-19 0 96,19-27-160,-20 27-32,0-25 192,-20 25-609,-20-27 1,2 27-385,-41 0-512,-1 0-1570,-19 0-2787</inkml:trace>
  <inkml:trace contextRef="#ctx0" brushRef="#br0" timeOffset="411.0228">16933 15453 6950,'0'0'769,"0"-26"672,0 26 513,-20 0-769,20 0-672,-20 0-385,-1 26-64,-19 0 32,1 0 96,-1 2 160,-19-2 257,19 1 96,-19 25 224,19-25-289,1 26-127,19-26-33,-1-1 161,21 1-129,21-2-224,17 2-31,3 0-161,18-1-32,1 1 0,19 0-32,-20-2-32,2 2-352,-21 1-385,-1-3-672,-19 2-1442,-20-1-4548</inkml:trace>
  <inkml:trace contextRef="#ctx0" brushRef="#br0" timeOffset="1147.0656">6649 15903 8456,'-20'54'768,"0"-54"-223,20 0 384,0 0 992,0 0-992,0 0 0,0 0 0,20 0-160,19 25-193,-19-25 193,41 0-256,-2 0-193,-1 0-128,23 0-160,-22-25 96,1 25-96,20 0-32,-22 0-96,3-27-256,-22 27-449,1 0-608,-20-27-994,-20 27-1600</inkml:trace>
  <inkml:trace contextRef="#ctx0" brushRef="#br0" timeOffset="1428.0815">7166 15718 8231,'0'0'-320,"0"0"416,18 0 993,2 0 128,1 0-384,19 0-128,-1 0 63,1 0 65,19 27-96,-19-27-161,19 26-351,-19-26 95,-1 27-96,-19-2-32,0 2 65,-20 0 127,0-1 32,-20 28-127,-18-29-193,-23 30-96,22-3-545,-41 0-960,21 2-2307,0 0-6566</inkml:trace>
  <inkml:trace contextRef="#ctx0" brushRef="#br0" timeOffset="7588.4329">19294 14419 10249,'-39'27'1057,"39"-27"-64,0 0 384,0 0 1,19 0-385,1 0-353,20 0-127,-1 0-97,22-27 33,-3 27-97,23 0-256,-22-25 0,20 25-96,-19 0-32,-1-27-160,-18 27-321,-3 0-223,-17 0-481,-21 0-769,0 0-577,-21 0 321,1 27-384,-18-27 416,-3 25 864,2-25 1250,-1 27 96,20-27 0,-19 0 32,19 27 32,0-27 449,20 0 672,0 26 641,20 1-321,-20 0-608,20 25-256,19 1-193,-19 0-128,0-1 1,0 28 127,-1-28 32,1 3 65,-20-3-65,0-24 65,0-3 288,0 2 352,-20 0 96,1-1-96,-21 1-160,0-27-192,1 0-513,-21 0-224,21 0-160,-1 0-192,1-27-481,-1 27-608,19 0-1153,21-26-2691</inkml:trace>
  <inkml:trace contextRef="#ctx0" brushRef="#br0" timeOffset="8072.4616">20406 14259 11851,'0'-25'288,"0"25"-288,-19 0 448,19 25 513,-20 30-64,0-2-128,0 26-96,20 1-257,-21 25-64,3 1-95,-2 0-97,20-54-64,-21 3-32,21-3-32,0 1 0,21 1 0,-1-28-96,-2 26-321,3-25-543,-1 0-930,20-27-1890,-21 0-3362</inkml:trace>
  <inkml:trace contextRef="#ctx0" brushRef="#br0" timeOffset="8496.4848">20703 14685 13196,'0'-27'416,"0"27"-127,0 0-289,-18 0 160,-3 27 96,1 25-192,20 28 32,0-27-128,0 0 64,0 1-64,0-29-32,20 28-32,1-26 0,17 26 128,3-26 192,-3-27 321,3 0-97,-1 0 1,-1-27 63,1-26-32,-1 26 97,-19-51-161,-20 24-95,0-26-225,-20 0-256,-19 28-129,-21-28 33,21 54 32,-22-1 64,23 27 96,-3 0-32,3 0 64,17 27 0,21 26 96,0-26 0,0-1-64,21 26 64,17-24 32,3-2 32,-3 0-32,23 1-32,-22-27-64,-19 25-288,0-25-737,20 0-1249,-21 0-2659</inkml:trace>
  <inkml:trace contextRef="#ctx0" brushRef="#br0" timeOffset="8915.5097">21319 14923 3715,'0'0'3651,"0"27"-3490,0-27 800,0 0 576,-19 27-864,19-2-545,-20-25-32,20 28-32,0 24 32,0-52 0,20 27 160,-1-1 417,1-26 32,0 0-193,20 0 33,-21 0 127,21-26 129,-20-1-224,1-25-1,-21 24 129,0 3-321,-21-2-320,1 0-96,0 27-64,-19-28-160,19 28-481,0 0-896,0 28-1378,20-28-1922</inkml:trace>
  <inkml:trace contextRef="#ctx0" brushRef="#br0" timeOffset="9103.5207">21776 15055 12587,'20'27'1025,"-20"0"-832,0-1 575,-20 1 321,0 25-929,0-25-256,0-1-160,-19 1 32,19 0-673,0 25-2818</inkml:trace>
  <inkml:trace contextRef="#ctx0" brushRef="#br0" timeOffset="9939.5684">22331 14446 9865,'0'-27'576,"0"2"-127,0 25 864,-19 0-128,19-27-608,-20 27-321,20 0-256,-20 27 0,0-2 0,-19 29-32,19-1 32,-20-1 0,20 28 0,1-27 32,19 27 0,0-28 32,0 0-32,19-24-32,1 26-32,20-29 96,-1 3-32,21-3 64,-1 2 160,2-27-63,-2-27 95,-19 27-192,-1-53-64,1 28 32,-20-29-32,-1 1 0,1-54-64,-40 29-96,1-2-64,-1 28 96,-40-2 0,21 54 160,-22-26 128,2 26 128,0 26 65,-1 1-161,40 0-128,1 25-32,19 1-96,19-26 0,1 25 64,20-26-32,19 2 0,-18-2-32,-3 0 64,3 1-64,-21-27-417,0 25-351,19-25-962,-19 0-1986,0 0-5731</inkml:trace>
  <inkml:trace contextRef="#ctx0" brushRef="#br0" timeOffset="10142.5797">22908 14895 13676,'20'28'289,"-1"-1"800,-19-27 833,0 27-1186,-19-2-736,19 3-288,0 24-673,0-25-288,0-1-673,19 1-961,-19-2-992</inkml:trace>
  <inkml:trace contextRef="#ctx0" brushRef="#br0" timeOffset="10444.5974">23285 14209 8648,'40'25'1185,"-22"0"705,23 3 31,-41-1-735,20 0-386,0 51-191,-1 2-97,1-1-31,-20 1-289,0 25-192,-20-25-641,1 27-800,-1-27-2114,-20-1-2980</inkml:trace>
  <inkml:trace contextRef="#ctx0" brushRef="#br0" timeOffset="11875.6792">17190 9968 4099,'0'-26'1025,"0"26"225,0 0 960,0 0-321,0 0-832,0 0-384,0 26 224,0-26-256,0 27-225,0 0-192,0-1 64,0 0-63,0 27 63,20 27 64,-20-1-64,0 1 65,-20 52-161,20 1-64,-20 26-96,20 0-64,-20 26 128,1 2-32,19-29 64,-20 1-32,0 1 33,20-28 287,-20 0 0,0-25-223,20-29-161,0 1 0,-19 1-96,19 0 32,0-28-321,0 3 161,19-3-192,-19-26-321,0 1-320,0-27-576,0 0-1090,0 0-4260</inkml:trace>
  <inkml:trace contextRef="#ctx0" brushRef="#br0" timeOffset="12430.711">16992 10286 8167,'0'53'1313,"-20"-26"-448,20-1 192,-21 1 64,21-2 32,0-25-64,0 0-224,0-25-96,21-2-385,-1 1 1,0-28-257,0 2-64,-1-28 32,1 27-96,0 0 0,0 1-32,-20-2 32,20 1-64,-20 28 64,19 25-96,-19 0-96,20 0 64,-20 25-33,20 2 161,20 26 0,-21-26-32,1 25 64,0 1-64,21 0 64,-23 27-64,2-28-320,21 2-993,-21-1-1954,-1-28-3075</inkml:trace>
  <inkml:trace contextRef="#ctx0" brushRef="#br0" timeOffset="13065.7473">16852 12221 9160,'0'26'929,"0"-26"-801,0 54 385,0-29 800,20 3-352,-20 24-224,21 1 63,-1-26 65,-20 25 32,20 3 32,-2-3-481,3-26 129,-1-26 256,20 27 31,-21-27-351,21-27-65,0-26-191,19 1 63,-19-1-128,19-1-96,-18 1-128,-23 1-865,2 24-384,-20 28-1410,0 0-5572</inkml:trace>
  <inkml:trace contextRef="#ctx0" brushRef="#br0" timeOffset="17997.0289">5060 5120 6085,'0'0'160,"0"0"-320,0 0 641,0 0 319,0 0 65,0 0-512,20-26-257,-20 26 128,0 0 737,0 0 160,-20 0-577,0-27-351,2 27-193,-23 27-193,-18-27-31,-21 26 96,21 0-96,-20 2-193,18-3 161,-18 2-96,0 1 128,0-3 160,19 2 0,-19-1-33,20 0 33,-2 2 128,22-2 33,-1-26 31,0 26 0,40 0 0,-19-26-128,19 0-96,0 26 160,0-26 0,0 28 96,19-28-64,1 26-128,-20-26 64,20 27-32,-20 25 32,0 1 32,0 1 0,0 24-64,-20 29 32,20 0-32,0-3 32,-20 29-32,20-1 32,-19 1-32,19 26 32,-20-26-64,20 26 64,0 1-64,0-3 32,0-23-32,0 24 64,0-26-64,0 2 32,0-2 32,0 26 0,0-26 1,0 0-33,0 2 64,0-2 224,0-26-96,20-27 128,-20 26 129,0-50-385,0-3-32,19 1 32,-19-26 32,20 0-96,-20-1 0,20 0-32,-20 2 128,20-28-64,19 25-64,-19-25-32,20 0 32,-1 0 32,22-25 64,-2 25-128,1-28-96,-1 28-64,20-26 95,-18 26-223,18 0-160,0-26-417,0 26 96,1 0 321,-1 0 287,-20 0 161,20-27 96,-18 27-64,-22-27 32,21 27 32,-21 0 32,1-26 32,-20-1-96,0 27 97,1 0 159,-21-27 96,18 27-160,-18 0-32,0 0-63,0 0 159,0-25 96,0 25 0,0 0-288,0-27-64,0-1 97,0 3 63,0-28 32,0-1-224,0 2 0,0-1-64,0-27-64,0 1-1,20-27-127,-20-1-64,0-25 320,0-27 32,0 27 32,0 0 32,0-28-160,21 2 96,-21-1-32,20-25 192,-20 24 128,20-25-96,-20-27-160,18 52 32,-18-26 33,0 28 63,21 26 96,-21-2 0,0 29-160,20 25-64,-20 1 161,0-1 191,0 2 0,0 24-160,-20 1 129,20 28-129,-21-30-64,21 30 0,0 25 32,-18-28-63,18 28-129,0 0-129,0 0-31,-20 0-64,20 0 96,0 0 160,0 0 0,0 0 32,0 0 96,0 0-64,-20 0-64,20 0-192,-21 0 0,1 0 64,-19-26-96,-1 26 96,-19 0 128,-21 0-64,1 0 96,-21 0 32,1 0 32,0 0-64,0 26-128,-1-26-865,1 28-1729,20-3-5382</inkml:trace>
</inkml:ink>
</file>

<file path=ppt/ink/ink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47:05.258"/>
    </inkml:context>
    <inkml:brush xml:id="br0">
      <inkml:brushProperty name="width" value="0.05292" units="cm"/>
      <inkml:brushProperty name="height" value="0.05292" units="cm"/>
      <inkml:brushProperty name="color" value="#00FF00"/>
    </inkml:brush>
  </inkml:definitions>
  <inkml:trace contextRef="#ctx0" brushRef="#br0">18182 10803 9160,'-38'0'769,"17"0"768,1 0-352,0-27 65,0 27 63,1 0-416,19 0-193,0 0-191,-20 0-193,20 0-128,0 0 1,20 0-225,-20 0 192,39 27-32,-19 0-32,21-1 0,-3 1 32,23 25-32,-2 3-32,0-3 96,21 0-160,-1 2 32,21-2 65,-21 2-97,0-2 96,-19-24-160,-1-3 64,2 3-353,-23-3 1,-18-25 32,1 0-353,-21 0-608,0 0-929,0 0-2627</inkml:trace>
  <inkml:trace contextRef="#ctx0" brushRef="#br0" timeOffset="469.0258">18024 11412 11370,'-20'27'257,"0"-27"127,20 27-128,0-27 769,0 0 64,0 0-288,0-27-385,0 27-192,20-27 33,-20-26-97,0 28 0,-20-29-64,20 1 0,-20-26 0,20 25-32,-19 2-32,19-28-64,-20 28-32,20-2 64,0 1 0,-20 26 0,20 27 32,0 0-32,20 0-96,-20 0 32,39 0 96,1 0 0,19 27-32,1 0 32,-1-27 0,20 26 0,2-26 32,-22 0-96,0 27-64,1-27-576,-1 0-994,-39 0-2658</inkml:trace>
  <inkml:trace contextRef="#ctx0" brushRef="#br0" timeOffset="4046.2314">18500 895 3555,'20'-28'1858,"1"2"-1570,-3 0 2274,-18-1-31,0 0-770,0 1-159,20 0-129,-20-2-127,0 3-321,-20 25-449,20-27-288,-18 27-288,-23 0-96,1 0 0,-19 27 0,0 26 64,-1 26-64,1-26 64,-2 26 64,22 1-128,-1-1 192,20 1-96,20 0 32,0-2 32,20-24 0,20-1 0,-1 0 32,22-27-64,18 0 32,-20 1 0,1-27-384,-1 27-865,2-27-1506,-23-27-3106</inkml:trace>
  <inkml:trace contextRef="#ctx0" brushRef="#br0" timeOffset="4383.2506">18739 1317 6566,'39'-25'32,"-19"25"1121,-20 0 1633,0 0-1825,0 0-704,0 0 383,0 25-31,0 29-1,0-28-319,0 28-97,20-28 0,0 26 96,0-25 353,19 0 192,1-27 96,19 0-225,-18-27-31,-3 0-353,3-25-128,-1-1-96,-40-27 97,19 28-321,-19-1 31,-19-1-191,-1 2 0,-20 26 128,1 26-481,19-28-704,-21 56-897,21-28-1570,2 26-2210</inkml:trace>
  <inkml:trace contextRef="#ctx0" brushRef="#br0" timeOffset="4715.2696">19235 1397 6982,'20'80'-288,"-20"-54"288,0 0 352,0 1-256,0 0 513,19 1 2914,-19-28-288,0 0-1922,0-28-352,0 1-384,0-26-257,0-26-160,20 26-96,0-26-96,0 26 96,0-1 225,-1 28-129,1 0 288,0 0-127,21 26-65,-21 0 192,-2 26-320,3 0 1,-21 0-129,20 28 64,0-1-160,-20-1-353,20 1-288,-20 1-448,19-2-672,-19-26-2115,0-26-4324</inkml:trace>
  <inkml:trace contextRef="#ctx0" brushRef="#br0" timeOffset="4911.2806">19632 1185 15310,'0'-26'-512,"0"26"1953,20 0 160,-20 0-1216,20 0-65,19 0-96,1 0 193,-1 0-65,1-26-256,1 26-128,-3 0-224,-17 0-481,-1 0-960,-20 0-1026,0-26-3043</inkml:trace>
  <inkml:trace contextRef="#ctx0" brushRef="#br0" timeOffset="5134.2932">19771 629 13516,'0'0'0,"0"0"-128,0 27 1634,0-2-289,0 3-352,0 24-225,19 28 1,-19-1-33,20 1-159,-20-1-321,0 1-96,20 26 0,-20-54-448,0 28-449,21-26-609,-21-2-1889,0-26-3011</inkml:trace>
  <inkml:trace contextRef="#ctx0" brushRef="#br0" timeOffset="5510.3151">19057 1107 8295,'-41'26'193,"1"-26"2689,22 26-928,-23-26-1121,1 26-417,1 0-416,19 2-96,0-2-737,0 1-1761,20-2-2275</inkml:trace>
  <inkml:trace contextRef="#ctx0" brushRef="#br0" timeOffset="6216.3555">20148 1292 9384,'0'-27'-32,"-20"27"0,20-26 1922,-20 26-1153,20-28-673,-20 28-96,1 0 96,19 0 0,-20 28 64,0-2 0,20 26-32,0-25-32,0 26 32,0-26 97,20 26-1,0-27 0,19 0 96,1 1 65,-1-27 223,1 0 33,-20 0-1,21-27 65,-23 1-161,-18 0 1,21 0-33,-21-28-223,-21 28-33,3-28 64,-2 29-160,-21-2-192,21 1 0,-19 26-32,19-28-449,0 28-800,20 0-1538,0 28-1665,0-28-3908</inkml:trace>
  <inkml:trace contextRef="#ctx0" brushRef="#br0" timeOffset="6656.3806">20466 1265 13196,'39'-26'833,"-39"26"-64,0 0 896,0 0-1537,0 0-416,0 0 64,-19 26-97,19-26-191,0 52-161,0-25-127,0 0 127,19 26 128,1-26 225,0-1 352,20 0 128,-21-26-128,1 0 0,0 0-96,0 0-96,-20-26 160,21 26 0,-21-26-32,0 26-64,0 0-160,0-27-193,0 27 321,0 0 96,18 27 0,2-27 0,-20 0 32,21 26 192,-1-26 705,0 0 609,-2 0 127,3-26-288,-1-1-127,-20 0-161,0 1-289,20-1-287,-20 0-1,0 2-160,20-2-223,-20 1-129,19 26-97,1-28-511,0 28-673,0 0-1026,0 28-2978</inkml:trace>
  <inkml:trace contextRef="#ctx0" brushRef="#br0" timeOffset="7391.4227">21954 1317 12844,'-20'0'-160,"20"27"384,20 0 256,-20 26-192,21 26-256,-1 1 33,0 0 31,-20 0-96,18-2 96,-18-24 192,21-2 417,-21 1 448,0-53 576,0 0-1344,-21 0-129,3-27-192,-22 1 128,19-26-128,-17-28-192,17 0-320,21-24 31,0 22 193,21-23 64,-3 25 0,23 28 160,17-1 64,-17 25-128,18 2 64,1 52-64,-40 2 32,19-2 32,-39 1 128,0 25 96,0-25 0,-39 26 33,19-26-129,-40-1-224,21 0-257,19 0-544,-21-26-1345,23 27-1665,18-27-2980</inkml:trace>
  <inkml:trace contextRef="#ctx0" brushRef="#br0" timeOffset="7658.4369">22471 656 13580,'-21'-53'225,"21"26"383,-20 27 417,20 0-737,0 0 289,0 27-193,0 26-31,20 0 63,-20 26-160,0 28-128,0-27-128,0 24 0,0-24-320,0 26-641,21-54-929,-21 28-1889,20-26-5478</inkml:trace>
  <inkml:trace contextRef="#ctx0" brushRef="#br0" timeOffset="7941.4542">22709 1292 15534,'0'0'-1569,"0"0"1761,-20 0-32,20 25-224,0 2-160,0-27-161,0 27 65,0-1 384,20 1 128,1 0 1,17-27 159,-18 0-32,21 0 0,-23 0 97,3-27 31,-1 0 65,-20 1 95,-20-1-127,-1 0-353,3 2-128,-2-2-32,-1 1-224,1 26-897,0-28-1730,20 28-4933</inkml:trace>
  <inkml:trace contextRef="#ctx0" brushRef="#br0" timeOffset="8150.4661">23007 1185 14541,'20'0'321,"-1"0"1536,1 0 161,20-26-1217,-20 26-353,19-26-319,1 26-65,19-26-96,-18 26-417,-21-28-640,-2 28-448,3 0-193,-21-27-1985,0 27-1122,0-25-1537</inkml:trace>
  <inkml:trace contextRef="#ctx0" brushRef="#br0" timeOffset="8322.4749">23165 681 11402,'-20'0'321,"20"28"2689,0-2-864,20 27-736,-20 26-481,20 29-513,-20-31-256,0 30-224,0-1 0,20 0-416,-20-26-321,21-28-288,-21 28-1153,18-52-3235</inkml:trace>
  <inkml:trace contextRef="#ctx0" brushRef="#br0" timeOffset="8632.4937">23623 1265 17616,'58'-80'0,"-58"80"897,0-26 384,0 0-1249,-20 26-128,20 0 0,-18 0-32,-2 26 64,-1 0-128,21 0 160,0 28 32,0-27 32,0 25-32,41-25 96,-23-1-32,2 1-32,1 0-32,-21-1 32,20-26 32,-20 26 224,0-26-128,-20 0-224,-1 0-192,-37 26-961,17 1-2082,-18 0-8232</inkml:trace>
  <inkml:trace contextRef="#ctx0" brushRef="#br0" timeOffset="9744.5563">20505 1211 4644,'0'0'737,"0"0"1409,0 0-417,0-26-1120,0 26-353,-19 0-128,19 0-32,0 0 129,0-26 511,0 26 97,0 0 64,0 0-96,0 0-161,0 0-31,0 0-193,0 0-256,0 0-160,-20 0-96,20 0-32,0 0 96,0 26 0,0 0 64,0 2-32,0-2 32,0 26-32,20-25 32,-20 26 32,19 1-32,1-28 128,0 0 65,0 0 223,0 1-64,-1-27-31,1 0 31,0 0-192,0-27-64,-20 1-64,21 0-32,-21 0-32,0-28-96,0 28-32,0-28 0,0 29 32,0-28 0,-21 25 96,21 2 32,0 26 32,-20-26 0,20 26 0,0 0-128,0 0-128,0 0 288,0 0-32,0 26-32,0 0 32,0 28 32,20-27-96,-20 25 96,0 1-64,21-26 0,-21 26-32,0-27 0,18 27-32,-18-26 32,0 1-320,0-28-993,0 25-1730,0-25-3812</inkml:trace>
  <inkml:trace contextRef="#ctx0" brushRef="#br0" timeOffset="11678.6674">18699 2881 6053,'-39'-80'7335,"19"54"-6566,0-1-193,-1 27-63,-19 0-353,22 27-224,-23 26 64,1 26-96,1-26 192,19 54 96,0-29-96,20 29-32,0-27-32,40-1-128,-1 1-320,1-28 64,19-27 159,22-25-31,-22 0-32,-19-25-257,-1-1-63,1 0-33,-20-29-127,0 30 31,-20-2 609,0-25 224,0 52 96,-20-28-224,0 28-128,0 28 64,-19-3 0,39 29 64,-20-1 0,20 0 64,20-27 32,19 27-64,1-26 160,-1-27 65,21 0 447,-1 0 1,-18-27-32,-3-1 95,-17 3 33,-1-1-96,-20-27 127,0 25-223,-41-24-449,23 25-160,-23 2-64,1-3-64,-19 28-96,39 0-417,-19 28-448,39-28-737,0 25-800,19-25-481,1 27-2082</inkml:trace>
  <inkml:trace contextRef="#ctx0" brushRef="#br0" timeOffset="11974.6849">19255 3436 864,'19'81'6855,"-19"-55"-6759,0-1 160,0 3 737,0-1-577,0-27-63,0 26 1088,0-26 1762,0-26-1954,0-1-768,0-1-257,0-23-96,0-2-96,0 0-32,0 26-32,20 0 32,-20 2-64,20-3 64,0 28 0,0 0 64,-1 28-32,1-3 0,0 2 32,1 25-64,-21 3-96,20-29-576,0 25-706,-2-23-736,-18-28-1121,21 27-1986</inkml:trace>
  <inkml:trace contextRef="#ctx0" brushRef="#br0" timeOffset="12155.6952">19454 3332 13901,'20'-28'672,"-20"28"-608,18 0 1506,23 0-898,-21-27-447,39 27-65,-19 0 0,-1 0-160,1-25-96,0 25-609,-21 0-512,-19 0-673,0-27-1153,0 27-4003</inkml:trace>
  <inkml:trace contextRef="#ctx0" brushRef="#br0" timeOffset="12350.7064">19632 2881 9064,'20'54'513,"0"-29"736,-20 28 705,19 27-961,-19-1-673,0 1-128,0 25-96,0-26-96,0 2-96,20-30-609,-20 4-896,20-29-1506,0 1-4420</inkml:trace>
  <inkml:trace contextRef="#ctx0" brushRef="#br0" timeOffset="12638.7229">19970 3384 5637,'0'27'8872,"-20"-27"-9608,0 25 928,20 3 32,0-1-320,0 25-256,20-27 95,0-25 161,-1 28 96,21-28 128,0 0-32,-21 0 97,21-28 159,-20 3 224,-20-1 225,0-27-64,0 25-193,-20 3-223,0-2-257,0 0-160,-19 2-32,19 25-161,-20 0-608,21 0-1152,19 0-1731,0 25-3715</inkml:trace>
  <inkml:trace contextRef="#ctx0" brushRef="#br0" timeOffset="12884.7368">20306 3304 11883,'21'0'2210,"-21"0"-2018,0 0 1345,0 0-1408,0 28-193,-21 24 32,21-25 32,0 26 0,0-26 32,21-1 0,-1 0 0,-20-1 0,40-25 96,-40 0-32,39 0-96,-39 0-128,20-25-257,0-1-159,-20 0-481,20-1-1922,-20-1-2690</inkml:trace>
  <inkml:trace contextRef="#ctx0" brushRef="#br0" timeOffset="13020.7447">20466 3332 1,'0'25'5284,"0"2"-3267,0 0 258,20-2-1315,-20 3-319,19-1-192,1-1-129,0 0-128,0-26-96,0 0-224,-1 0-256,1 0-1859,-20 0-5091</inkml:trace>
  <inkml:trace contextRef="#ctx0" brushRef="#br0" timeOffset="13828.7908">20784 3384 9737,'0'52'384,"0"-24"1154,0-1 319,0-1-1536,0 0-225,18-26 0,-18 25 32,0-25 128,0 0 577,21 0 320,-21-25-737,0-27-127,0-3 95,0 3-32,0 0 33,0-3 159,0 30 129,0-28-97,0 53-223,20-27-193,0 27-128,0 0-32,39 0 0,-19 0-96,-1 27-32,1-27-385,-19 26-544,-1-26-1025,-20 27-3235</inkml:trace>
  <inkml:trace contextRef="#ctx0" brushRef="#br0" timeOffset="14607.8348">22173 2828 10698,'-40'-80'-32,"21"28"736,-1 52-159,0-27-609,-21 27-128,23 27-33,-2-2 97,20 29 96,0-1 128,0 26-32,20 2 225,-2 24 127,-18 1-256,21-1-32,-1-25-32,-20-28-32,0 3 65,0-29 415,-20-26 705,-1 0-416,-17 0-449,-3-26-191,3-1-65,-23-1 0,41-24 224,-19 25 97,19-26-1,20 26-128,0 2-192,20-2-352,19 27 96,21-26 128,-1 26 0,2 0 32,18 0 32,-20 0-64,1 0 0,-21 0 0,1 0-32,-1 0 0,-39 0-256,20 26-161,-20-26 129,0 27 256,-20-2 64,1 2 64,19 1-64,-20-3 0,0 29 0,20-29-96,0 3-64,20-1-993,-20-27-1249,20 26-1090,-1-26-2369</inkml:trace>
  <inkml:trace contextRef="#ctx0" brushRef="#br0" timeOffset="14744.8433">22312 3013 16207,'-20'-25'0,"20"-3"544,0 28 33,0 0-801,20 0-1634,-1 0-1665,1 0-2275</inkml:trace>
  <inkml:trace contextRef="#ctx0" brushRef="#br0" timeOffset="15169.8665">22669 3145 10826,'-20'0'3587,"0"0"-3523,1 0 1762,-21 27-1153,20-27-609,0 27-64,1-1-32,-1 1 0,20-2-161,20 2 1,-1-27 96,1 28 128,0-28 32,20 0-64,-21-28 0,21 28 0,-20 0-96,0-27-96,-20 27-353,21 0-255,-21 0-33,0 0-384,0 27 576,0 1 577,0 24 64,18 28 32,-18-1 32,20-26-64,0 27 0,-20-1 96,21-26 128,-21 0 545,0-27 608,0 0 417,0-26-352,-41 0-193,21 0-513,-19 0-447,-1 0-193,20-26-64,-19 0-320,-1-27-385,0 26-480,21 1-481,-1-26-1184,20 25-1186,0 0-5573</inkml:trace>
  <inkml:trace contextRef="#ctx0" brushRef="#br0" timeOffset="15423.8822">22967 3067 13580,'0'26'-640,"-20"0"1056,20 0 417,0 28-641,0-28-96,20 26-32,0-25-64,0 1-96,19-3-288,-19 2-577,20-27-128,-20-27-288,-1 27-545,1-25-320,0-30 608,-20 30 225,0-28-865</inkml:trace>
  <inkml:trace contextRef="#ctx0" brushRef="#br0" timeOffset="15660.8948">23185 3119 3427,'-20'-26'961,"20"26"-321,-20 0 802,20 52-289,0-25-256,0 26 192,20-26-449,0 25-319,0 1-161,1-26 0,-3 0 64,2-2 513,-20-25 512,21 0 288,-21-25-352,0 25-736,0-54-129,0 29-128,0-30-160,0 3-96,0-1 64,0 26-32,0 1 0,0 0 96,0 26 64,20-26-128,-20 26-128,20 0-32,-20 0-1281,18 26-3107</inkml:trace>
  <inkml:trace contextRef="#ctx0" brushRef="#br0" timeOffset="15970.9135">23503 3304 9064,'0'0'4132,"20"0"-4420,0 0 2498,-1-27-1345,1 2-545,0 25-64,21-27 64,-23 1-31,2-1-1,-20 0-384,0 1-224,0 0 31,-20 26 97,2 0 32,-23 0 128,21 0 64,0 26 32,1 0 64,-1 1 160,20 0 65,0-1-33,0 26-192,20-25 0,19 26-288,-19-26-288,21 0-353,-3-2-1185,-17-25-3907</inkml:trace>
  <inkml:trace contextRef="#ctx0" brushRef="#br0" timeOffset="16309.9328">24040 3067 11370,'0'-54'-1025,"0"54"897,0 0 1185,-21 0-801,1-25-63,0 25 703,0 25 161,1-25-352,19 27-321,-20 0-95,20-1-129,0 26-224,0-25-288,20 26-161,-1-26-224,21-2-384,-20 2-64,1 26 352,-3-53 577,2 27 32,0 0 512,-20-27 865,-20 25-384,20-25-417,-38 0-224,17 28-96,-19-28-128,20 0-416,1 0-385,-1 0-160,0 0-1601</inkml:trace>
  <inkml:trace contextRef="#ctx0" brushRef="#br0" timeOffset="16756.9584">24536 3332 5637,'119'-28'15695,"-80"28"-16272,-39 0 737,0-27-512,0 27-2755,-20 0-13196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0CCC9E-6D26-4A26-9C19-378660D44E0B}" type="datetimeFigureOut">
              <a:rPr lang="en-US" smtClean="0"/>
              <a:t>4/16/2022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9A56C1-DDA6-4EF3-8144-10474737D2AB}" type="slidenum">
              <a:rPr lang="en-US" smtClean="0"/>
              <a:t>‹#›</a:t>
            </a:fld>
            <a:endParaRPr lang="en-US"/>
          </a:p>
        </p:txBody>
      </p:sp>
    </p:spTree>
    <p:extLst>
      <p:ext uri="{BB962C8B-B14F-4D97-AF65-F5344CB8AC3E}">
        <p14:creationId xmlns:p14="http://schemas.microsoft.com/office/powerpoint/2010/main" val="2251140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4728EA-03DC-493D-9E6A-4EB181C6E680}"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695558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027317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125697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579702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324BCD14-5A93-4938-87CE-709050061C51}" type="slidenum">
              <a:rPr lang="en-US" smtClean="0">
                <a:solidFill>
                  <a:prstClr val="black"/>
                </a:solidFill>
                <a:latin typeface="Arial" pitchFamily="34" charset="0"/>
              </a:rPr>
              <a:pPr/>
              <a:t>46</a:t>
            </a:fld>
            <a:endParaRPr lang="en-US" smtClean="0">
              <a:solidFill>
                <a:prstClr val="black"/>
              </a:solidFill>
              <a:latin typeface="Arial" pitchFamily="34" charset="0"/>
            </a:endParaRPr>
          </a:p>
        </p:txBody>
      </p:sp>
      <p:sp>
        <p:nvSpPr>
          <p:cNvPr id="171011" name="Rectangle 2"/>
          <p:cNvSpPr>
            <a:spLocks noGrp="1" noRot="1" noChangeAspect="1" noChangeArrowheads="1" noTextEdit="1"/>
          </p:cNvSpPr>
          <p:nvPr>
            <p:ph type="sldImg"/>
          </p:nvPr>
        </p:nvSpPr>
        <p:spPr>
          <a:xfrm>
            <a:off x="1143000" y="685800"/>
            <a:ext cx="4572000" cy="3429000"/>
          </a:xfrm>
          <a:ln/>
        </p:spPr>
      </p:sp>
      <p:sp>
        <p:nvSpPr>
          <p:cNvPr id="171012" name="Rectangle 3"/>
          <p:cNvSpPr>
            <a:spLocks noGrp="1" noChangeArrowheads="1"/>
          </p:cNvSpPr>
          <p:nvPr>
            <p:ph type="body" idx="1"/>
          </p:nvPr>
        </p:nvSpPr>
        <p:spPr>
          <a:xfrm>
            <a:off x="914400" y="4343400"/>
            <a:ext cx="5029200" cy="4114800"/>
          </a:xfrm>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887910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90F41B15-6F5C-47EB-9972-9BA42C6AE2E6}" type="slidenum">
              <a:rPr lang="en-US" smtClean="0">
                <a:solidFill>
                  <a:prstClr val="black"/>
                </a:solidFill>
                <a:latin typeface="Arial" pitchFamily="34" charset="0"/>
              </a:rPr>
              <a:pPr/>
              <a:t>47</a:t>
            </a:fld>
            <a:endParaRPr lang="en-US" smtClean="0">
              <a:solidFill>
                <a:prstClr val="black"/>
              </a:solidFill>
              <a:latin typeface="Arial" pitchFamily="34" charset="0"/>
            </a:endParaRPr>
          </a:p>
        </p:txBody>
      </p:sp>
      <p:sp>
        <p:nvSpPr>
          <p:cNvPr id="172035" name="Rectangle 2"/>
          <p:cNvSpPr>
            <a:spLocks noGrp="1" noRot="1" noChangeAspect="1" noChangeArrowheads="1" noTextEdit="1"/>
          </p:cNvSpPr>
          <p:nvPr>
            <p:ph type="sldImg"/>
          </p:nvPr>
        </p:nvSpPr>
        <p:spPr>
          <a:xfrm>
            <a:off x="1143000" y="685800"/>
            <a:ext cx="4572000" cy="3429000"/>
          </a:xfrm>
          <a:ln/>
        </p:spPr>
      </p:sp>
      <p:sp>
        <p:nvSpPr>
          <p:cNvPr id="172036" name="Rectangle 3"/>
          <p:cNvSpPr>
            <a:spLocks noGrp="1" noChangeArrowheads="1"/>
          </p:cNvSpPr>
          <p:nvPr>
            <p:ph type="body" idx="1"/>
          </p:nvPr>
        </p:nvSpPr>
        <p:spPr>
          <a:xfrm>
            <a:off x="914400" y="4343400"/>
            <a:ext cx="5029200" cy="4114800"/>
          </a:xfrm>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817159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EC1442-941C-41C8-B717-80D6B59BD072}"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3155871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287" y="6400799"/>
            <a:ext cx="9142095" cy="457200"/>
          </a:xfrm>
          <a:custGeom>
            <a:avLst/>
            <a:gdLst/>
            <a:ahLst/>
            <a:cxnLst/>
            <a:rect l="l" t="t" r="r" b="b"/>
            <a:pathLst>
              <a:path w="9142095" h="457200">
                <a:moveTo>
                  <a:pt x="9141714" y="0"/>
                </a:moveTo>
                <a:lnTo>
                  <a:pt x="0" y="0"/>
                </a:lnTo>
                <a:lnTo>
                  <a:pt x="0" y="457200"/>
                </a:lnTo>
                <a:lnTo>
                  <a:pt x="9141714" y="457200"/>
                </a:lnTo>
                <a:lnTo>
                  <a:pt x="9141714" y="0"/>
                </a:lnTo>
                <a:close/>
              </a:path>
            </a:pathLst>
          </a:custGeom>
          <a:solidFill>
            <a:srgbClr val="001F5F"/>
          </a:solidFill>
        </p:spPr>
        <p:txBody>
          <a:bodyPr wrap="square" lIns="0" tIns="0" rIns="0" bIns="0" rtlCol="0"/>
          <a:lstStyle/>
          <a:p>
            <a:endParaRPr>
              <a:solidFill>
                <a:prstClr val="black"/>
              </a:solidFill>
            </a:endParaRPr>
          </a:p>
        </p:txBody>
      </p:sp>
      <p:sp>
        <p:nvSpPr>
          <p:cNvPr id="17" name="bg object 17"/>
          <p:cNvSpPr/>
          <p:nvPr/>
        </p:nvSpPr>
        <p:spPr>
          <a:xfrm>
            <a:off x="1" y="6334507"/>
            <a:ext cx="9142095" cy="64135"/>
          </a:xfrm>
          <a:custGeom>
            <a:avLst/>
            <a:gdLst/>
            <a:ahLst/>
            <a:cxnLst/>
            <a:rect l="l" t="t" r="r" b="b"/>
            <a:pathLst>
              <a:path w="9142095" h="64135">
                <a:moveTo>
                  <a:pt x="9141714" y="0"/>
                </a:moveTo>
                <a:lnTo>
                  <a:pt x="0" y="0"/>
                </a:lnTo>
                <a:lnTo>
                  <a:pt x="0" y="64008"/>
                </a:lnTo>
                <a:lnTo>
                  <a:pt x="9141714" y="64008"/>
                </a:lnTo>
                <a:lnTo>
                  <a:pt x="9141714" y="0"/>
                </a:lnTo>
                <a:close/>
              </a:path>
            </a:pathLst>
          </a:custGeom>
          <a:solidFill>
            <a:srgbClr val="585858"/>
          </a:solidFill>
        </p:spPr>
        <p:txBody>
          <a:bodyPr wrap="square" lIns="0" tIns="0" rIns="0" bIns="0" rtlCol="0"/>
          <a:lstStyle/>
          <a:p>
            <a:endParaRPr>
              <a:solidFill>
                <a:prstClr val="black"/>
              </a:solidFill>
            </a:endParaRPr>
          </a:p>
        </p:txBody>
      </p:sp>
      <p:sp>
        <p:nvSpPr>
          <p:cNvPr id="18" name="bg object 18"/>
          <p:cNvSpPr/>
          <p:nvPr/>
        </p:nvSpPr>
        <p:spPr>
          <a:xfrm>
            <a:off x="906017" y="4343400"/>
            <a:ext cx="7406640" cy="0"/>
          </a:xfrm>
          <a:custGeom>
            <a:avLst/>
            <a:gdLst/>
            <a:ahLst/>
            <a:cxnLst/>
            <a:rect l="l" t="t" r="r" b="b"/>
            <a:pathLst>
              <a:path w="7406640">
                <a:moveTo>
                  <a:pt x="0" y="0"/>
                </a:moveTo>
                <a:lnTo>
                  <a:pt x="7406640" y="0"/>
                </a:lnTo>
              </a:path>
            </a:pathLst>
          </a:custGeom>
          <a:ln w="6096">
            <a:solidFill>
              <a:srgbClr val="7E7E7E"/>
            </a:solidFill>
          </a:ln>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901702" y="1644904"/>
            <a:ext cx="5227955" cy="1231106"/>
          </a:xfrm>
          <a:prstGeom prst="rect">
            <a:avLst/>
          </a:prstGeom>
        </p:spPr>
        <p:txBody>
          <a:bodyPr wrap="square" lIns="0" tIns="0" rIns="0" bIns="0">
            <a:spAutoFit/>
          </a:bodyPr>
          <a:lstStyle>
            <a:lvl1pPr>
              <a:defRPr sz="8000" b="0" i="0">
                <a:solidFill>
                  <a:srgbClr val="252525"/>
                </a:solidFill>
                <a:latin typeface="Arial"/>
                <a:cs typeface="Arial"/>
              </a:defRPr>
            </a:lvl1pPr>
          </a:lstStyle>
          <a:p>
            <a:endParaRPr/>
          </a:p>
        </p:txBody>
      </p:sp>
      <p:sp>
        <p:nvSpPr>
          <p:cNvPr id="3" name="Holder 3"/>
          <p:cNvSpPr>
            <a:spLocks noGrp="1"/>
          </p:cNvSpPr>
          <p:nvPr>
            <p:ph type="subTitle" idx="4"/>
          </p:nvPr>
        </p:nvSpPr>
        <p:spPr>
          <a:xfrm>
            <a:off x="901700" y="3702304"/>
            <a:ext cx="5596890" cy="369332"/>
          </a:xfrm>
          <a:prstGeom prst="rect">
            <a:avLst/>
          </a:prstGeom>
        </p:spPr>
        <p:txBody>
          <a:bodyPr wrap="square" lIns="0" tIns="0" rIns="0" bIns="0">
            <a:spAutoFit/>
          </a:bodyPr>
          <a:lstStyle>
            <a:lvl1pPr>
              <a:defRPr sz="2400" b="0" i="0">
                <a:solidFill>
                  <a:srgbClr val="252525"/>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900" b="0" i="0">
                <a:solidFill>
                  <a:schemeClr val="bg1"/>
                </a:solidFill>
                <a:latin typeface="Carlito"/>
                <a:cs typeface="Carlito"/>
              </a:defRPr>
            </a:lvl1pPr>
          </a:lstStyle>
          <a:p>
            <a:pPr marL="12700">
              <a:lnSpc>
                <a:spcPts val="955"/>
              </a:lnSpc>
            </a:pPr>
            <a:r>
              <a:rPr spc="-5" dirty="0">
                <a:solidFill>
                  <a:prstClr val="white"/>
                </a:solidFill>
              </a:rPr>
              <a:t>6.0001 LECTURE</a:t>
            </a:r>
            <a:r>
              <a:rPr spc="-100" dirty="0">
                <a:solidFill>
                  <a:prstClr val="white"/>
                </a:solidFill>
              </a:rPr>
              <a:t> </a:t>
            </a:r>
            <a:r>
              <a:rPr dirty="0">
                <a:solidFill>
                  <a:prstClr val="white"/>
                </a:solidFill>
              </a:rPr>
              <a:t>2</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4/16/2022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defRPr sz="1050" b="0" i="0">
                <a:solidFill>
                  <a:schemeClr val="bg1"/>
                </a:solidFill>
                <a:latin typeface="Carlito"/>
                <a:cs typeface="Carlito"/>
              </a:defRPr>
            </a:lvl1pPr>
          </a:lstStyle>
          <a:p>
            <a:pPr marL="105410">
              <a:spcBef>
                <a:spcPts val="330"/>
              </a:spcBef>
            </a:pPr>
            <a:fld id="{81D60167-4931-47E6-BA6A-407CBD079E47}" type="slidenum">
              <a:rPr dirty="0">
                <a:solidFill>
                  <a:prstClr val="white"/>
                </a:solidFill>
              </a:rPr>
              <a:pPr marL="105410">
                <a:spcBef>
                  <a:spcPts val="330"/>
                </a:spcBef>
              </a:pPr>
              <a:t>‹#›</a:t>
            </a:fld>
            <a:endParaRPr dirty="0">
              <a:solidFill>
                <a:prstClr val="white"/>
              </a:solidFill>
            </a:endParaRPr>
          </a:p>
        </p:txBody>
      </p:sp>
    </p:spTree>
    <p:extLst>
      <p:ext uri="{BB962C8B-B14F-4D97-AF65-F5344CB8AC3E}">
        <p14:creationId xmlns:p14="http://schemas.microsoft.com/office/powerpoint/2010/main" val="1336385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14335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90908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961740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50096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09634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955201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719460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879005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6672806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50162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u="sng">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000" b="0" i="0">
                <a:solidFill>
                  <a:schemeClr val="tx1"/>
                </a:solidFill>
                <a:latin typeface="Courier New"/>
                <a:cs typeface="Courier New"/>
              </a:defRPr>
            </a:lvl1pPr>
          </a:lstStyle>
          <a:p>
            <a:endParaRPr/>
          </a:p>
        </p:txBody>
      </p:sp>
      <p:sp>
        <p:nvSpPr>
          <p:cNvPr id="4" name="Holder 4"/>
          <p:cNvSpPr>
            <a:spLocks noGrp="1"/>
          </p:cNvSpPr>
          <p:nvPr>
            <p:ph type="ftr" sz="quarter" idx="5"/>
          </p:nvPr>
        </p:nvSpPr>
        <p:spPr/>
        <p:txBody>
          <a:bodyPr lIns="0" tIns="0" rIns="0" bIns="0"/>
          <a:lstStyle>
            <a:lvl1pPr>
              <a:defRPr sz="900" b="0" i="0">
                <a:solidFill>
                  <a:schemeClr val="bg1"/>
                </a:solidFill>
                <a:latin typeface="Carlito"/>
                <a:cs typeface="Carlito"/>
              </a:defRPr>
            </a:lvl1pPr>
          </a:lstStyle>
          <a:p>
            <a:pPr marL="12700">
              <a:lnSpc>
                <a:spcPts val="955"/>
              </a:lnSpc>
            </a:pPr>
            <a:r>
              <a:rPr spc="-5" dirty="0">
                <a:solidFill>
                  <a:prstClr val="white"/>
                </a:solidFill>
              </a:rPr>
              <a:t>6.0001 LECTURE</a:t>
            </a:r>
            <a:r>
              <a:rPr spc="-100" dirty="0">
                <a:solidFill>
                  <a:prstClr val="white"/>
                </a:solidFill>
              </a:rPr>
              <a:t> </a:t>
            </a:r>
            <a:r>
              <a:rPr dirty="0">
                <a:solidFill>
                  <a:prstClr val="white"/>
                </a:solidFill>
              </a:rPr>
              <a:t>2</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4/16/2022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defRPr sz="1050" b="0" i="0">
                <a:solidFill>
                  <a:schemeClr val="bg1"/>
                </a:solidFill>
                <a:latin typeface="Carlito"/>
                <a:cs typeface="Carlito"/>
              </a:defRPr>
            </a:lvl1pPr>
          </a:lstStyle>
          <a:p>
            <a:pPr marL="105410">
              <a:spcBef>
                <a:spcPts val="330"/>
              </a:spcBef>
            </a:pPr>
            <a:fld id="{81D60167-4931-47E6-BA6A-407CBD079E47}" type="slidenum">
              <a:rPr dirty="0">
                <a:solidFill>
                  <a:prstClr val="white"/>
                </a:solidFill>
              </a:rPr>
              <a:pPr marL="105410">
                <a:spcBef>
                  <a:spcPts val="330"/>
                </a:spcBef>
              </a:pPr>
              <a:t>‹#›</a:t>
            </a:fld>
            <a:endParaRPr dirty="0">
              <a:solidFill>
                <a:prstClr val="white"/>
              </a:solidFill>
            </a:endParaRPr>
          </a:p>
        </p:txBody>
      </p:sp>
    </p:spTree>
    <p:extLst>
      <p:ext uri="{BB962C8B-B14F-4D97-AF65-F5344CB8AC3E}">
        <p14:creationId xmlns:p14="http://schemas.microsoft.com/office/powerpoint/2010/main" val="2509166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725060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05379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1486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63454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839188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55926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91454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956465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69169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18347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u="sng">
                <a:solidFill>
                  <a:schemeClr val="tx1"/>
                </a:solidFill>
                <a:latin typeface="Arial"/>
                <a:cs typeface="Arial"/>
              </a:defRPr>
            </a:lvl1pPr>
          </a:lstStyle>
          <a:p>
            <a:endParaRPr/>
          </a:p>
        </p:txBody>
      </p:sp>
      <p:sp>
        <p:nvSpPr>
          <p:cNvPr id="3" name="Holder 3"/>
          <p:cNvSpPr>
            <a:spLocks noGrp="1"/>
          </p:cNvSpPr>
          <p:nvPr>
            <p:ph sz="half" idx="2"/>
          </p:nvPr>
        </p:nvSpPr>
        <p:spPr>
          <a:xfrm>
            <a:off x="457200" y="1577342"/>
            <a:ext cx="3977640" cy="3077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2"/>
            <a:ext cx="3977640" cy="3077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900" b="0" i="0">
                <a:solidFill>
                  <a:schemeClr val="bg1"/>
                </a:solidFill>
                <a:latin typeface="Carlito"/>
                <a:cs typeface="Carlito"/>
              </a:defRPr>
            </a:lvl1pPr>
          </a:lstStyle>
          <a:p>
            <a:pPr marL="12700">
              <a:lnSpc>
                <a:spcPts val="955"/>
              </a:lnSpc>
            </a:pPr>
            <a:r>
              <a:rPr spc="-5" dirty="0">
                <a:solidFill>
                  <a:prstClr val="white"/>
                </a:solidFill>
              </a:rPr>
              <a:t>6.0001 LECTURE</a:t>
            </a:r>
            <a:r>
              <a:rPr spc="-100" dirty="0">
                <a:solidFill>
                  <a:prstClr val="white"/>
                </a:solidFill>
              </a:rPr>
              <a:t> </a:t>
            </a:r>
            <a:r>
              <a:rPr dirty="0">
                <a:solidFill>
                  <a:prstClr val="white"/>
                </a:solidFill>
              </a:rPr>
              <a:t>2</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4/16/2022</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defRPr sz="1050" b="0" i="0">
                <a:solidFill>
                  <a:schemeClr val="bg1"/>
                </a:solidFill>
                <a:latin typeface="Carlito"/>
                <a:cs typeface="Carlito"/>
              </a:defRPr>
            </a:lvl1pPr>
          </a:lstStyle>
          <a:p>
            <a:pPr marL="105410">
              <a:spcBef>
                <a:spcPts val="330"/>
              </a:spcBef>
            </a:pPr>
            <a:fld id="{81D60167-4931-47E6-BA6A-407CBD079E47}" type="slidenum">
              <a:rPr dirty="0">
                <a:solidFill>
                  <a:prstClr val="white"/>
                </a:solidFill>
              </a:rPr>
              <a:pPr marL="105410">
                <a:spcBef>
                  <a:spcPts val="330"/>
                </a:spcBef>
              </a:pPr>
              <a:t>‹#›</a:t>
            </a:fld>
            <a:endParaRPr dirty="0">
              <a:solidFill>
                <a:prstClr val="white"/>
              </a:solidFill>
            </a:endParaRPr>
          </a:p>
        </p:txBody>
      </p:sp>
    </p:spTree>
    <p:extLst>
      <p:ext uri="{BB962C8B-B14F-4D97-AF65-F5344CB8AC3E}">
        <p14:creationId xmlns:p14="http://schemas.microsoft.com/office/powerpoint/2010/main" val="30282207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73326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4/16/2022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6283050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4/16/2022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455074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4/16/2022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7336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4/16/2022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7044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1"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4/16/2022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36188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4/16/2022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83415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4/16/2022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1668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4/16/2022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24899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41"/>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4/16/2022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5023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2858261"/>
            <a:ext cx="9144000" cy="3999739"/>
          </a:xfrm>
          <a:prstGeom prst="rect">
            <a:avLst/>
          </a:prstGeom>
          <a:blipFill>
            <a:blip cstate="print"/>
            <a:stretch>
              <a:fillRect/>
            </a:stretch>
          </a:blipFill>
        </p:spPr>
        <p:txBody>
          <a:bodyPr wrap="square" lIns="0" tIns="0" rIns="0" bIns="0" rtlCol="0"/>
          <a:lstStyle/>
          <a:p>
            <a:endParaRPr>
              <a:solidFill>
                <a:prstClr val="black"/>
              </a:solidFill>
            </a:endParaRPr>
          </a:p>
        </p:txBody>
      </p:sp>
      <p:sp>
        <p:nvSpPr>
          <p:cNvPr id="17" name="bg object 17"/>
          <p:cNvSpPr/>
          <p:nvPr/>
        </p:nvSpPr>
        <p:spPr>
          <a:xfrm>
            <a:off x="0" y="2858261"/>
            <a:ext cx="9144000" cy="3957067"/>
          </a:xfrm>
          <a:prstGeom prst="rect">
            <a:avLst/>
          </a:prstGeom>
          <a:blipFill>
            <a:blip cstate="print"/>
            <a:stretch>
              <a:fillRect/>
            </a:stretch>
          </a:blipFill>
        </p:spPr>
        <p:txBody>
          <a:bodyPr wrap="square" lIns="0" tIns="0" rIns="0" bIns="0" rtlCol="0"/>
          <a:lstStyle/>
          <a:p>
            <a:endParaRPr>
              <a:solidFill>
                <a:prstClr val="black"/>
              </a:solidFill>
            </a:endParaRPr>
          </a:p>
        </p:txBody>
      </p:sp>
      <p:sp>
        <p:nvSpPr>
          <p:cNvPr id="18" name="bg object 18"/>
          <p:cNvSpPr/>
          <p:nvPr/>
        </p:nvSpPr>
        <p:spPr>
          <a:xfrm>
            <a:off x="601599" y="193167"/>
            <a:ext cx="1123315" cy="1122680"/>
          </a:xfrm>
          <a:custGeom>
            <a:avLst/>
            <a:gdLst/>
            <a:ahLst/>
            <a:cxnLst/>
            <a:rect l="l" t="t" r="r" b="b"/>
            <a:pathLst>
              <a:path w="1123314" h="1122680">
                <a:moveTo>
                  <a:pt x="0" y="1122425"/>
                </a:moveTo>
                <a:lnTo>
                  <a:pt x="1123188" y="1122425"/>
                </a:lnTo>
                <a:lnTo>
                  <a:pt x="1123188" y="0"/>
                </a:lnTo>
                <a:lnTo>
                  <a:pt x="0" y="0"/>
                </a:lnTo>
                <a:lnTo>
                  <a:pt x="0" y="1122425"/>
                </a:lnTo>
                <a:close/>
              </a:path>
            </a:pathLst>
          </a:custGeom>
          <a:ln w="16002">
            <a:solidFill>
              <a:srgbClr val="000000"/>
            </a:solidFill>
          </a:ln>
        </p:spPr>
        <p:txBody>
          <a:bodyPr wrap="square" lIns="0" tIns="0" rIns="0" bIns="0" rtlCol="0"/>
          <a:lstStyle/>
          <a:p>
            <a:endParaRPr>
              <a:solidFill>
                <a:prstClr val="black"/>
              </a:solidFill>
            </a:endParaRPr>
          </a:p>
        </p:txBody>
      </p:sp>
      <p:sp>
        <p:nvSpPr>
          <p:cNvPr id="19" name="bg object 19"/>
          <p:cNvSpPr/>
          <p:nvPr/>
        </p:nvSpPr>
        <p:spPr>
          <a:xfrm>
            <a:off x="2911986" y="193167"/>
            <a:ext cx="1123315" cy="1122680"/>
          </a:xfrm>
          <a:custGeom>
            <a:avLst/>
            <a:gdLst/>
            <a:ahLst/>
            <a:cxnLst/>
            <a:rect l="l" t="t" r="r" b="b"/>
            <a:pathLst>
              <a:path w="1123314" h="1122680">
                <a:moveTo>
                  <a:pt x="0" y="1122425"/>
                </a:moveTo>
                <a:lnTo>
                  <a:pt x="1123188" y="1122425"/>
                </a:lnTo>
                <a:lnTo>
                  <a:pt x="1123188" y="0"/>
                </a:lnTo>
                <a:lnTo>
                  <a:pt x="0" y="0"/>
                </a:lnTo>
                <a:lnTo>
                  <a:pt x="0" y="1122425"/>
                </a:lnTo>
                <a:close/>
              </a:path>
            </a:pathLst>
          </a:custGeom>
          <a:ln w="16002">
            <a:solidFill>
              <a:srgbClr val="000000"/>
            </a:solidFill>
          </a:ln>
        </p:spPr>
        <p:txBody>
          <a:bodyPr wrap="square" lIns="0" tIns="0" rIns="0" bIns="0" rtlCol="0"/>
          <a:lstStyle/>
          <a:p>
            <a:endParaRPr>
              <a:solidFill>
                <a:prstClr val="black"/>
              </a:solidFill>
            </a:endParaRPr>
          </a:p>
        </p:txBody>
      </p:sp>
      <p:sp>
        <p:nvSpPr>
          <p:cNvPr id="2" name="Holder 2"/>
          <p:cNvSpPr>
            <a:spLocks noGrp="1"/>
          </p:cNvSpPr>
          <p:nvPr>
            <p:ph type="title"/>
          </p:nvPr>
        </p:nvSpPr>
        <p:spPr/>
        <p:txBody>
          <a:bodyPr lIns="0" tIns="0" rIns="0" bIns="0"/>
          <a:lstStyle>
            <a:lvl1pPr>
              <a:defRPr sz="4800" b="0" i="0" u="sng">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900" b="0" i="0">
                <a:solidFill>
                  <a:schemeClr val="bg1"/>
                </a:solidFill>
                <a:latin typeface="Carlito"/>
                <a:cs typeface="Carlito"/>
              </a:defRPr>
            </a:lvl1pPr>
          </a:lstStyle>
          <a:p>
            <a:pPr marL="12700">
              <a:lnSpc>
                <a:spcPts val="955"/>
              </a:lnSpc>
            </a:pPr>
            <a:r>
              <a:rPr spc="-5" dirty="0">
                <a:solidFill>
                  <a:prstClr val="white"/>
                </a:solidFill>
              </a:rPr>
              <a:t>6.0001 LECTURE</a:t>
            </a:r>
            <a:r>
              <a:rPr spc="-100" dirty="0">
                <a:solidFill>
                  <a:prstClr val="white"/>
                </a:solidFill>
              </a:rPr>
              <a:t> </a:t>
            </a:r>
            <a:r>
              <a:rPr dirty="0">
                <a:solidFill>
                  <a:prstClr val="white"/>
                </a:solidFill>
              </a:rPr>
              <a:t>2</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4/16/2022</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defRPr sz="1050" b="0" i="0">
                <a:solidFill>
                  <a:schemeClr val="bg1"/>
                </a:solidFill>
                <a:latin typeface="Carlito"/>
                <a:cs typeface="Carlito"/>
              </a:defRPr>
            </a:lvl1pPr>
          </a:lstStyle>
          <a:p>
            <a:pPr marL="105410">
              <a:spcBef>
                <a:spcPts val="330"/>
              </a:spcBef>
            </a:pPr>
            <a:fld id="{81D60167-4931-47E6-BA6A-407CBD079E47}" type="slidenum">
              <a:rPr dirty="0">
                <a:solidFill>
                  <a:prstClr val="white"/>
                </a:solidFill>
              </a:rPr>
              <a:pPr marL="105410">
                <a:spcBef>
                  <a:spcPts val="330"/>
                </a:spcBef>
              </a:pPr>
              <a:t>‹#›</a:t>
            </a:fld>
            <a:endParaRPr dirty="0">
              <a:solidFill>
                <a:prstClr val="white"/>
              </a:solidFill>
            </a:endParaRPr>
          </a:p>
        </p:txBody>
      </p:sp>
    </p:spTree>
    <p:extLst>
      <p:ext uri="{BB962C8B-B14F-4D97-AF65-F5344CB8AC3E}">
        <p14:creationId xmlns:p14="http://schemas.microsoft.com/office/powerpoint/2010/main" val="10636288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4/16/2022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66256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4/16/2022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08454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72955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287" y="6400799"/>
            <a:ext cx="9142095" cy="457200"/>
          </a:xfrm>
          <a:custGeom>
            <a:avLst/>
            <a:gdLst/>
            <a:ahLst/>
            <a:cxnLst/>
            <a:rect l="l" t="t" r="r" b="b"/>
            <a:pathLst>
              <a:path w="9142095" h="457200">
                <a:moveTo>
                  <a:pt x="9141714" y="0"/>
                </a:moveTo>
                <a:lnTo>
                  <a:pt x="0" y="0"/>
                </a:lnTo>
                <a:lnTo>
                  <a:pt x="0" y="457200"/>
                </a:lnTo>
                <a:lnTo>
                  <a:pt x="9141714" y="457200"/>
                </a:lnTo>
                <a:lnTo>
                  <a:pt x="9141714" y="0"/>
                </a:lnTo>
                <a:close/>
              </a:path>
            </a:pathLst>
          </a:custGeom>
          <a:solidFill>
            <a:srgbClr val="001F5F"/>
          </a:solidFill>
        </p:spPr>
        <p:txBody>
          <a:bodyPr wrap="square" lIns="0" tIns="0" rIns="0" bIns="0" rtlCol="0"/>
          <a:lstStyle/>
          <a:p>
            <a:endParaRPr>
              <a:solidFill>
                <a:prstClr val="black"/>
              </a:solidFill>
            </a:endParaRPr>
          </a:p>
        </p:txBody>
      </p:sp>
      <p:sp>
        <p:nvSpPr>
          <p:cNvPr id="17" name="bg object 17"/>
          <p:cNvSpPr/>
          <p:nvPr/>
        </p:nvSpPr>
        <p:spPr>
          <a:xfrm>
            <a:off x="1" y="6334507"/>
            <a:ext cx="9142095" cy="64135"/>
          </a:xfrm>
          <a:custGeom>
            <a:avLst/>
            <a:gdLst/>
            <a:ahLst/>
            <a:cxnLst/>
            <a:rect l="l" t="t" r="r" b="b"/>
            <a:pathLst>
              <a:path w="9142095" h="64135">
                <a:moveTo>
                  <a:pt x="9141714" y="0"/>
                </a:moveTo>
                <a:lnTo>
                  <a:pt x="0" y="0"/>
                </a:lnTo>
                <a:lnTo>
                  <a:pt x="0" y="64008"/>
                </a:lnTo>
                <a:lnTo>
                  <a:pt x="9141714" y="64008"/>
                </a:lnTo>
                <a:lnTo>
                  <a:pt x="9141714" y="0"/>
                </a:lnTo>
                <a:close/>
              </a:path>
            </a:pathLst>
          </a:custGeom>
          <a:solidFill>
            <a:srgbClr val="585858"/>
          </a:solid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defRPr sz="900" b="0" i="0">
                <a:solidFill>
                  <a:schemeClr val="bg1"/>
                </a:solidFill>
                <a:latin typeface="Carlito"/>
                <a:cs typeface="Carlito"/>
              </a:defRPr>
            </a:lvl1pPr>
          </a:lstStyle>
          <a:p>
            <a:pPr marL="12700">
              <a:lnSpc>
                <a:spcPts val="955"/>
              </a:lnSpc>
            </a:pPr>
            <a:r>
              <a:rPr spc="-5" dirty="0">
                <a:solidFill>
                  <a:prstClr val="white"/>
                </a:solidFill>
              </a:rPr>
              <a:t>6.0001 LECTURE</a:t>
            </a:r>
            <a:r>
              <a:rPr spc="-100" dirty="0">
                <a:solidFill>
                  <a:prstClr val="white"/>
                </a:solidFill>
              </a:rPr>
              <a:t> </a:t>
            </a:r>
            <a:r>
              <a:rPr dirty="0">
                <a:solidFill>
                  <a:prstClr val="white"/>
                </a:solidFill>
              </a:rPr>
              <a:t>2</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4/16/2022</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defRPr sz="1050" b="0" i="0">
                <a:solidFill>
                  <a:schemeClr val="bg1"/>
                </a:solidFill>
                <a:latin typeface="Carlito"/>
                <a:cs typeface="Carlito"/>
              </a:defRPr>
            </a:lvl1pPr>
          </a:lstStyle>
          <a:p>
            <a:pPr marL="105410">
              <a:spcBef>
                <a:spcPts val="330"/>
              </a:spcBef>
            </a:pPr>
            <a:fld id="{81D60167-4931-47E6-BA6A-407CBD079E47}" type="slidenum">
              <a:rPr dirty="0">
                <a:solidFill>
                  <a:prstClr val="white"/>
                </a:solidFill>
              </a:rPr>
              <a:pPr marL="105410">
                <a:spcBef>
                  <a:spcPts val="330"/>
                </a:spcBef>
              </a:pPr>
              <a:t>‹#›</a:t>
            </a:fld>
            <a:endParaRPr dirty="0">
              <a:solidFill>
                <a:prstClr val="white"/>
              </a:solidFill>
            </a:endParaRPr>
          </a:p>
        </p:txBody>
      </p:sp>
    </p:spTree>
    <p:extLst>
      <p:ext uri="{BB962C8B-B14F-4D97-AF65-F5344CB8AC3E}">
        <p14:creationId xmlns:p14="http://schemas.microsoft.com/office/powerpoint/2010/main" val="3971425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150252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457200"/>
            <a:ext cx="8229600" cy="13716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9812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40005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40005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a:xfrm>
            <a:off x="0" y="6642100"/>
            <a:ext cx="6048375" cy="215900"/>
          </a:xfrm>
        </p:spPr>
        <p:txBody>
          <a:bodyPr/>
          <a:lstStyle>
            <a:lvl1pPr>
              <a:defRPr/>
            </a:lvl1pPr>
          </a:lstStyle>
          <a:p>
            <a:r>
              <a:rPr lang="tr-TR">
                <a:solidFill>
                  <a:prstClr val="white"/>
                </a:solidFill>
              </a:rPr>
              <a:t>Lecture Notes for E Alpaydın 2004 Introduction to Machine Learning © The MIT Press (V1.1)</a:t>
            </a:r>
          </a:p>
        </p:txBody>
      </p:sp>
      <p:sp>
        <p:nvSpPr>
          <p:cNvPr id="8" name="Slide Number Placeholder 7"/>
          <p:cNvSpPr>
            <a:spLocks noGrp="1"/>
          </p:cNvSpPr>
          <p:nvPr>
            <p:ph type="sldNum" sz="quarter" idx="11"/>
          </p:nvPr>
        </p:nvSpPr>
        <p:spPr>
          <a:xfrm>
            <a:off x="6588125" y="6237288"/>
            <a:ext cx="2133600" cy="457200"/>
          </a:xfrm>
        </p:spPr>
        <p:txBody>
          <a:bodyPr/>
          <a:lstStyle>
            <a:lvl1pPr>
              <a:defRPr/>
            </a:lvl1pPr>
          </a:lstStyle>
          <a:p>
            <a:fld id="{E6A39ED2-5FC9-46D2-B46C-632331179B42}" type="slidenum">
              <a:rPr lang="tr-TR">
                <a:solidFill>
                  <a:prstClr val="white"/>
                </a:solidFill>
              </a:rPr>
              <a:pPr/>
              <a:t>‹#›</a:t>
            </a:fld>
            <a:endParaRPr lang="tr-TR">
              <a:solidFill>
                <a:prstClr val="white"/>
              </a:solidFill>
            </a:endParaRPr>
          </a:p>
        </p:txBody>
      </p:sp>
    </p:spTree>
    <p:extLst>
      <p:ext uri="{BB962C8B-B14F-4D97-AF65-F5344CB8AC3E}">
        <p14:creationId xmlns:p14="http://schemas.microsoft.com/office/powerpoint/2010/main" val="2851146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0005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0"/>
          </p:nvPr>
        </p:nvSpPr>
        <p:spPr>
          <a:xfrm>
            <a:off x="0" y="6642100"/>
            <a:ext cx="6048375" cy="215900"/>
          </a:xfrm>
        </p:spPr>
        <p:txBody>
          <a:bodyPr/>
          <a:lstStyle>
            <a:lvl1pPr>
              <a:defRPr/>
            </a:lvl1pPr>
          </a:lstStyle>
          <a:p>
            <a:r>
              <a:rPr lang="tr-TR">
                <a:solidFill>
                  <a:prstClr val="white"/>
                </a:solidFill>
              </a:rPr>
              <a:t>Lecture Notes for E Alpaydın 2004 Introduction to Machine Learning © The MIT Press (V1.1)</a:t>
            </a:r>
          </a:p>
        </p:txBody>
      </p:sp>
      <p:sp>
        <p:nvSpPr>
          <p:cNvPr id="7" name="Slide Number Placeholder 6"/>
          <p:cNvSpPr>
            <a:spLocks noGrp="1"/>
          </p:cNvSpPr>
          <p:nvPr>
            <p:ph type="sldNum" sz="quarter" idx="11"/>
          </p:nvPr>
        </p:nvSpPr>
        <p:spPr>
          <a:xfrm>
            <a:off x="6588125" y="6237288"/>
            <a:ext cx="2133600" cy="457200"/>
          </a:xfrm>
        </p:spPr>
        <p:txBody>
          <a:bodyPr/>
          <a:lstStyle>
            <a:lvl1pPr>
              <a:defRPr/>
            </a:lvl1pPr>
          </a:lstStyle>
          <a:p>
            <a:fld id="{88277BCF-A71C-46F0-8DB7-AF23ED39DF87}" type="slidenum">
              <a:rPr lang="tr-TR">
                <a:solidFill>
                  <a:prstClr val="white"/>
                </a:solidFill>
              </a:rPr>
              <a:pPr/>
              <a:t>‹#›</a:t>
            </a:fld>
            <a:endParaRPr lang="tr-TR">
              <a:solidFill>
                <a:prstClr val="white"/>
              </a:solidFill>
            </a:endParaRPr>
          </a:p>
        </p:txBody>
      </p:sp>
    </p:spTree>
    <p:extLst>
      <p:ext uri="{BB962C8B-B14F-4D97-AF65-F5344CB8AC3E}">
        <p14:creationId xmlns:p14="http://schemas.microsoft.com/office/powerpoint/2010/main" val="3395887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238242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2.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576059"/>
            <a:ext cx="9144000" cy="281940"/>
          </a:xfrm>
          <a:custGeom>
            <a:avLst/>
            <a:gdLst/>
            <a:ahLst/>
            <a:cxnLst/>
            <a:rect l="l" t="t" r="r" b="b"/>
            <a:pathLst>
              <a:path w="9144000" h="281940">
                <a:moveTo>
                  <a:pt x="0" y="281940"/>
                </a:moveTo>
                <a:lnTo>
                  <a:pt x="9144000" y="281940"/>
                </a:lnTo>
                <a:lnTo>
                  <a:pt x="9144000" y="0"/>
                </a:lnTo>
                <a:lnTo>
                  <a:pt x="0" y="0"/>
                </a:lnTo>
                <a:lnTo>
                  <a:pt x="0" y="281940"/>
                </a:lnTo>
                <a:close/>
              </a:path>
            </a:pathLst>
          </a:custGeom>
          <a:solidFill>
            <a:srgbClr val="001F5F"/>
          </a:solidFill>
        </p:spPr>
        <p:txBody>
          <a:bodyPr wrap="square" lIns="0" tIns="0" rIns="0" bIns="0" rtlCol="0"/>
          <a:lstStyle/>
          <a:p>
            <a:endParaRPr>
              <a:solidFill>
                <a:prstClr val="black"/>
              </a:solidFill>
            </a:endParaRPr>
          </a:p>
        </p:txBody>
      </p:sp>
      <p:sp>
        <p:nvSpPr>
          <p:cNvPr id="2" name="Holder 2"/>
          <p:cNvSpPr>
            <a:spLocks noGrp="1"/>
          </p:cNvSpPr>
          <p:nvPr>
            <p:ph type="title"/>
          </p:nvPr>
        </p:nvSpPr>
        <p:spPr>
          <a:xfrm>
            <a:off x="760729" y="291844"/>
            <a:ext cx="7622540" cy="738664"/>
          </a:xfrm>
          <a:prstGeom prst="rect">
            <a:avLst/>
          </a:prstGeom>
        </p:spPr>
        <p:txBody>
          <a:bodyPr wrap="square" lIns="0" tIns="0" rIns="0" bIns="0">
            <a:spAutoFit/>
          </a:bodyPr>
          <a:lstStyle>
            <a:lvl1pPr>
              <a:defRPr sz="4800" b="0" i="0" u="sng">
                <a:solidFill>
                  <a:schemeClr val="tx1"/>
                </a:solidFill>
                <a:latin typeface="Arial"/>
                <a:cs typeface="Arial"/>
              </a:defRPr>
            </a:lvl1pPr>
          </a:lstStyle>
          <a:p>
            <a:endParaRPr/>
          </a:p>
        </p:txBody>
      </p:sp>
      <p:sp>
        <p:nvSpPr>
          <p:cNvPr id="3" name="Holder 3"/>
          <p:cNvSpPr>
            <a:spLocks noGrp="1"/>
          </p:cNvSpPr>
          <p:nvPr>
            <p:ph type="body" idx="1"/>
          </p:nvPr>
        </p:nvSpPr>
        <p:spPr>
          <a:xfrm>
            <a:off x="810259" y="1817758"/>
            <a:ext cx="4403090" cy="307777"/>
          </a:xfrm>
          <a:prstGeom prst="rect">
            <a:avLst/>
          </a:prstGeom>
        </p:spPr>
        <p:txBody>
          <a:bodyPr wrap="square" lIns="0" tIns="0" rIns="0" bIns="0">
            <a:spAutoFit/>
          </a:bodyPr>
          <a:lstStyle>
            <a:lvl1pPr>
              <a:defRPr sz="2000" b="0" i="0">
                <a:solidFill>
                  <a:schemeClr val="tx1"/>
                </a:solidFill>
                <a:latin typeface="Courier New"/>
                <a:cs typeface="Courier New"/>
              </a:defRPr>
            </a:lvl1pPr>
          </a:lstStyle>
          <a:p>
            <a:endParaRPr/>
          </a:p>
        </p:txBody>
      </p:sp>
      <p:sp>
        <p:nvSpPr>
          <p:cNvPr id="4" name="Holder 4"/>
          <p:cNvSpPr>
            <a:spLocks noGrp="1"/>
          </p:cNvSpPr>
          <p:nvPr>
            <p:ph type="ftr" sz="quarter" idx="5"/>
          </p:nvPr>
        </p:nvSpPr>
        <p:spPr>
          <a:xfrm>
            <a:off x="4144009" y="6645275"/>
            <a:ext cx="858520" cy="256480"/>
          </a:xfrm>
          <a:prstGeom prst="rect">
            <a:avLst/>
          </a:prstGeom>
        </p:spPr>
        <p:txBody>
          <a:bodyPr wrap="square" lIns="0" tIns="0" rIns="0" bIns="0">
            <a:spAutoFit/>
          </a:bodyPr>
          <a:lstStyle>
            <a:lvl1pPr>
              <a:defRPr sz="900" b="0" i="0">
                <a:solidFill>
                  <a:schemeClr val="bg1"/>
                </a:solidFill>
                <a:latin typeface="Carlito"/>
                <a:cs typeface="Carlito"/>
              </a:defRPr>
            </a:lvl1pPr>
          </a:lstStyle>
          <a:p>
            <a:pPr marL="12700">
              <a:lnSpc>
                <a:spcPts val="955"/>
              </a:lnSpc>
            </a:pPr>
            <a:r>
              <a:rPr spc="-5" dirty="0">
                <a:solidFill>
                  <a:prstClr val="white"/>
                </a:solidFill>
              </a:rPr>
              <a:t>6.0001 LECTURE</a:t>
            </a:r>
            <a:r>
              <a:rPr spc="-100" dirty="0">
                <a:solidFill>
                  <a:prstClr val="white"/>
                </a:solidFill>
              </a:rPr>
              <a:t> </a:t>
            </a:r>
            <a:r>
              <a:rPr dirty="0">
                <a:solidFill>
                  <a:prstClr val="white"/>
                </a:solidFill>
              </a:rPr>
              <a:t>2</a:t>
            </a:r>
          </a:p>
        </p:txBody>
      </p:sp>
      <p:sp>
        <p:nvSpPr>
          <p:cNvPr id="5" name="Holder 5"/>
          <p:cNvSpPr>
            <a:spLocks noGrp="1"/>
          </p:cNvSpPr>
          <p:nvPr>
            <p:ph type="dt" sz="half" idx="6"/>
          </p:nvPr>
        </p:nvSpPr>
        <p:spPr>
          <a:xfrm>
            <a:off x="457200" y="6377942"/>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4/16/2022</a:t>
            </a:fld>
            <a:endParaRPr lang="en-US">
              <a:solidFill>
                <a:prstClr val="black">
                  <a:tint val="75000"/>
                </a:prstClr>
              </a:solidFill>
            </a:endParaRPr>
          </a:p>
        </p:txBody>
      </p:sp>
      <p:sp>
        <p:nvSpPr>
          <p:cNvPr id="6" name="Holder 6"/>
          <p:cNvSpPr>
            <a:spLocks noGrp="1"/>
          </p:cNvSpPr>
          <p:nvPr>
            <p:ph type="sldNum" sz="quarter" idx="7"/>
          </p:nvPr>
        </p:nvSpPr>
        <p:spPr>
          <a:xfrm>
            <a:off x="8143747" y="6575108"/>
            <a:ext cx="212090" cy="484748"/>
          </a:xfrm>
          <a:prstGeom prst="rect">
            <a:avLst/>
          </a:prstGeom>
        </p:spPr>
        <p:txBody>
          <a:bodyPr wrap="square" lIns="0" tIns="0" rIns="0" bIns="0">
            <a:spAutoFit/>
          </a:bodyPr>
          <a:lstStyle>
            <a:lvl1pPr>
              <a:defRPr sz="1050" b="0" i="0">
                <a:solidFill>
                  <a:schemeClr val="bg1"/>
                </a:solidFill>
                <a:latin typeface="Carlito"/>
                <a:cs typeface="Carlito"/>
              </a:defRPr>
            </a:lvl1pPr>
          </a:lstStyle>
          <a:p>
            <a:pPr marL="105410">
              <a:spcBef>
                <a:spcPts val="330"/>
              </a:spcBef>
            </a:pPr>
            <a:fld id="{81D60167-4931-47E6-BA6A-407CBD079E47}" type="slidenum">
              <a:rPr dirty="0">
                <a:solidFill>
                  <a:prstClr val="white"/>
                </a:solidFill>
              </a:rPr>
              <a:pPr marL="105410">
                <a:spcBef>
                  <a:spcPts val="330"/>
                </a:spcBef>
              </a:pPr>
              <a:t>‹#›</a:t>
            </a:fld>
            <a:endParaRPr dirty="0">
              <a:solidFill>
                <a:prstClr val="white"/>
              </a:solidFill>
            </a:endParaRPr>
          </a:p>
        </p:txBody>
      </p:sp>
    </p:spTree>
    <p:extLst>
      <p:ext uri="{BB962C8B-B14F-4D97-AF65-F5344CB8AC3E}">
        <p14:creationId xmlns:p14="http://schemas.microsoft.com/office/powerpoint/2010/main" val="13145026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4/16/2022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9" name="TextBox 8"/>
          <p:cNvSpPr txBox="1"/>
          <p:nvPr userDrawn="1"/>
        </p:nvSpPr>
        <p:spPr>
          <a:xfrm>
            <a:off x="8448358" y="6577193"/>
            <a:ext cx="766557" cy="246221"/>
          </a:xfrm>
          <a:prstGeom prst="rect">
            <a:avLst/>
          </a:prstGeom>
          <a:noFill/>
        </p:spPr>
        <p:txBody>
          <a:bodyPr wrap="none" rtlCol="0">
            <a:spAutoFit/>
          </a:bodyPr>
          <a:lstStyle/>
          <a:p>
            <a:r>
              <a:rPr lang="en-US" sz="1000" dirty="0">
                <a:solidFill>
                  <a:prstClr val="black"/>
                </a:solidFill>
              </a:rPr>
              <a:t>Andrew Ng</a:t>
            </a:r>
          </a:p>
        </p:txBody>
      </p:sp>
    </p:spTree>
    <p:extLst>
      <p:ext uri="{BB962C8B-B14F-4D97-AF65-F5344CB8AC3E}">
        <p14:creationId xmlns:p14="http://schemas.microsoft.com/office/powerpoint/2010/main" val="2131500982"/>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1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32.xml"/><Relationship Id="rId5" Type="http://schemas.openxmlformats.org/officeDocument/2006/relationships/image" Target="../media/image3.emf"/><Relationship Id="rId4" Type="http://schemas.openxmlformats.org/officeDocument/2006/relationships/customXml" Target="../ink/ink1.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2.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chart" Target="../charts/chart5.xml"/><Relationship Id="rId18" Type="http://schemas.openxmlformats.org/officeDocument/2006/relationships/image" Target="../media/image26.png"/><Relationship Id="rId3" Type="http://schemas.openxmlformats.org/officeDocument/2006/relationships/tags" Target="../tags/tag3.xml"/><Relationship Id="rId7" Type="http://schemas.openxmlformats.org/officeDocument/2006/relationships/chart" Target="../charts/chart4.xml"/><Relationship Id="rId17" Type="http://schemas.openxmlformats.org/officeDocument/2006/relationships/image" Target="../media/image25.png"/><Relationship Id="rId2" Type="http://schemas.openxmlformats.org/officeDocument/2006/relationships/tags" Target="../tags/tag2.xml"/><Relationship Id="rId16" Type="http://schemas.openxmlformats.org/officeDocument/2006/relationships/image" Target="../media/image24.png"/><Relationship Id="rId1" Type="http://schemas.openxmlformats.org/officeDocument/2006/relationships/tags" Target="../tags/tag1.xml"/><Relationship Id="rId6" Type="http://schemas.openxmlformats.org/officeDocument/2006/relationships/chart" Target="../charts/chart3.xml"/><Relationship Id="rId5" Type="http://schemas.openxmlformats.org/officeDocument/2006/relationships/slideLayout" Target="../slideLayouts/slideLayout37.xml"/><Relationship Id="rId15" Type="http://schemas.openxmlformats.org/officeDocument/2006/relationships/image" Target="../media/image23.png"/><Relationship Id="rId4" Type="http://schemas.openxmlformats.org/officeDocument/2006/relationships/tags" Target="../tags/tag4.xml"/><Relationship Id="rId9" Type="http://schemas.openxmlformats.org/officeDocument/2006/relationships/customXml" Target="../ink/ink3.xml"/><Relationship Id="rId14" Type="http://schemas.openxmlformats.org/officeDocument/2006/relationships/image" Target="../media/image10.emf"/></Relationships>
</file>

<file path=ppt/slides/_rels/slide3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7.xml"/><Relationship Id="rId7" Type="http://schemas.openxmlformats.org/officeDocument/2006/relationships/image" Target="../media/image28.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7.png"/><Relationship Id="rId11" Type="http://schemas.openxmlformats.org/officeDocument/2006/relationships/image" Target="../media/image15.emf"/><Relationship Id="rId5" Type="http://schemas.openxmlformats.org/officeDocument/2006/relationships/slideLayout" Target="../slideLayouts/slideLayout37.xml"/><Relationship Id="rId10" Type="http://schemas.openxmlformats.org/officeDocument/2006/relationships/customXml" Target="../ink/ink4.xml"/><Relationship Id="rId4" Type="http://schemas.openxmlformats.org/officeDocument/2006/relationships/tags" Target="../tags/tag8.xml"/><Relationship Id="rId9"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image" Target="../media/image32.png"/><Relationship Id="rId18" Type="http://schemas.openxmlformats.org/officeDocument/2006/relationships/customXml" Target="../ink/ink5.xml"/><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tags" Target="../tags/tag10.xml"/><Relationship Id="rId16" Type="http://schemas.openxmlformats.org/officeDocument/2006/relationships/image" Target="../media/image35.png"/><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27.png"/><Relationship Id="rId5" Type="http://schemas.openxmlformats.org/officeDocument/2006/relationships/tags" Target="../tags/tag13.xml"/><Relationship Id="rId15" Type="http://schemas.openxmlformats.org/officeDocument/2006/relationships/image" Target="../media/image34.png"/><Relationship Id="rId10" Type="http://schemas.openxmlformats.org/officeDocument/2006/relationships/image" Target="../media/image23.png"/><Relationship Id="rId19" Type="http://schemas.openxmlformats.org/officeDocument/2006/relationships/image" Target="../media/image18.emf"/><Relationship Id="rId4" Type="http://schemas.openxmlformats.org/officeDocument/2006/relationships/tags" Target="../tags/tag12.xml"/><Relationship Id="rId9" Type="http://schemas.openxmlformats.org/officeDocument/2006/relationships/slideLayout" Target="../slideLayouts/slideLayout37.xml"/><Relationship Id="rId14" Type="http://schemas.openxmlformats.org/officeDocument/2006/relationships/image" Target="../media/image33.png"/></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9.xml"/><Relationship Id="rId7" Type="http://schemas.openxmlformats.org/officeDocument/2006/relationships/image" Target="../media/image27.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3.png"/><Relationship Id="rId11" Type="http://schemas.openxmlformats.org/officeDocument/2006/relationships/image" Target="../media/image33.emf"/><Relationship Id="rId5" Type="http://schemas.openxmlformats.org/officeDocument/2006/relationships/slideLayout" Target="../slideLayouts/slideLayout37.xml"/><Relationship Id="rId10" Type="http://schemas.openxmlformats.org/officeDocument/2006/relationships/customXml" Target="../ink/ink6.xml"/><Relationship Id="rId4" Type="http://schemas.openxmlformats.org/officeDocument/2006/relationships/tags" Target="../tags/tag20.xml"/><Relationship Id="rId9" Type="http://schemas.openxmlformats.org/officeDocument/2006/relationships/image" Target="../media/image32.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42.png"/><Relationship Id="rId18" Type="http://schemas.openxmlformats.org/officeDocument/2006/relationships/image" Target="../media/image38.emf"/><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image" Target="../media/image41.png"/><Relationship Id="rId17" Type="http://schemas.openxmlformats.org/officeDocument/2006/relationships/customXml" Target="../ink/ink7.xml"/><Relationship Id="rId2" Type="http://schemas.openxmlformats.org/officeDocument/2006/relationships/tags" Target="../tags/tag22.xml"/><Relationship Id="rId16" Type="http://schemas.openxmlformats.org/officeDocument/2006/relationships/chart" Target="../charts/chart6.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image" Target="../media/image40.png"/><Relationship Id="rId5" Type="http://schemas.openxmlformats.org/officeDocument/2006/relationships/tags" Target="../tags/tag25.xml"/><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tags" Target="../tags/tag24.xml"/><Relationship Id="rId9" Type="http://schemas.openxmlformats.org/officeDocument/2006/relationships/image" Target="../media/image38.png"/><Relationship Id="rId1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45.png"/><Relationship Id="rId1" Type="http://schemas.openxmlformats.org/officeDocument/2006/relationships/slideLayout" Target="../slideLayouts/slideLayout37.xml"/><Relationship Id="rId6" Type="http://schemas.openxmlformats.org/officeDocument/2006/relationships/image" Target="../media/image41.emf"/><Relationship Id="rId5" Type="http://schemas.openxmlformats.org/officeDocument/2006/relationships/customXml" Target="../ink/ink9.xml"/><Relationship Id="rId4" Type="http://schemas.openxmlformats.org/officeDocument/2006/relationships/image" Target="../media/image40.emf"/></Relationships>
</file>

<file path=ppt/slides/_rels/slide3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4.emf"/><Relationship Id="rId3" Type="http://schemas.openxmlformats.org/officeDocument/2006/relationships/tags" Target="../tags/tag30.xml"/><Relationship Id="rId7" Type="http://schemas.openxmlformats.org/officeDocument/2006/relationships/image" Target="../media/image47.png"/><Relationship Id="rId12" Type="http://schemas.openxmlformats.org/officeDocument/2006/relationships/customXml" Target="../ink/ink10.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46.png"/><Relationship Id="rId11" Type="http://schemas.openxmlformats.org/officeDocument/2006/relationships/image" Target="../media/image42.png"/><Relationship Id="rId5" Type="http://schemas.openxmlformats.org/officeDocument/2006/relationships/slideLayout" Target="../slideLayouts/slideLayout37.xml"/><Relationship Id="rId10" Type="http://schemas.openxmlformats.org/officeDocument/2006/relationships/image" Target="../media/image41.png"/><Relationship Id="rId4" Type="http://schemas.openxmlformats.org/officeDocument/2006/relationships/tags" Target="../tags/tag31.xml"/><Relationship Id="rId9" Type="http://schemas.openxmlformats.org/officeDocument/2006/relationships/image" Target="../media/image40.png"/></Relationships>
</file>

<file path=ppt/slides/_rels/slide3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34.xml"/><Relationship Id="rId7" Type="http://schemas.openxmlformats.org/officeDocument/2006/relationships/image" Target="../media/image49.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48.png"/><Relationship Id="rId11" Type="http://schemas.openxmlformats.org/officeDocument/2006/relationships/image" Target="../media/image63.emf"/><Relationship Id="rId5" Type="http://schemas.openxmlformats.org/officeDocument/2006/relationships/slideLayout" Target="../slideLayouts/slideLayout37.xml"/><Relationship Id="rId10" Type="http://schemas.openxmlformats.org/officeDocument/2006/relationships/customXml" Target="../ink/ink11.xml"/><Relationship Id="rId4" Type="http://schemas.openxmlformats.org/officeDocument/2006/relationships/tags" Target="../tags/tag35.xml"/><Relationship Id="rId9"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7.xml"/><Relationship Id="rId7" Type="http://schemas.openxmlformats.org/officeDocument/2006/relationships/image" Target="../media/image66.emf"/><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customXml" Target="../ink/ink12.xml"/><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customXml" Target="../ink/ink13.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tags" Target="../tags/tag40.xml"/><Relationship Id="rId7" Type="http://schemas.openxmlformats.org/officeDocument/2006/relationships/customXml" Target="../ink/ink14.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54.png"/><Relationship Id="rId5" Type="http://schemas.openxmlformats.org/officeDocument/2006/relationships/image" Target="../media/image44.png"/><Relationship Id="rId4"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43.xml"/><Relationship Id="rId7" Type="http://schemas.openxmlformats.org/officeDocument/2006/relationships/image" Target="../media/image55.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44.png"/><Relationship Id="rId5" Type="http://schemas.openxmlformats.org/officeDocument/2006/relationships/slideLayout" Target="../slideLayouts/slideLayout37.xml"/><Relationship Id="rId4" Type="http://schemas.openxmlformats.org/officeDocument/2006/relationships/tags" Target="../tags/tag44.xml"/></Relationships>
</file>

<file path=ppt/slides/_rels/slide43.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58.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23.png"/><Relationship Id="rId5" Type="http://schemas.openxmlformats.org/officeDocument/2006/relationships/image" Target="../media/image57.png"/><Relationship Id="rId4"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8" Type="http://schemas.openxmlformats.org/officeDocument/2006/relationships/customXml" Target="../ink/ink15.xml"/><Relationship Id="rId3" Type="http://schemas.openxmlformats.org/officeDocument/2006/relationships/tags" Target="../tags/tag50.xml"/><Relationship Id="rId7" Type="http://schemas.openxmlformats.org/officeDocument/2006/relationships/image" Target="../media/image61.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slideLayout" Target="../slideLayouts/slideLayout37.xml"/><Relationship Id="rId9" Type="http://schemas.openxmlformats.org/officeDocument/2006/relationships/image" Target="../media/image78.emf"/></Relationships>
</file>

<file path=ppt/slides/_rels/slide45.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tags" Target="../tags/tag53.xml"/><Relationship Id="rId7" Type="http://schemas.openxmlformats.org/officeDocument/2006/relationships/image" Target="../media/image44.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slideLayout" Target="../slideLayouts/slideLayout37.xml"/><Relationship Id="rId9" Type="http://schemas.openxmlformats.org/officeDocument/2006/relationships/image" Target="../media/image68.emf"/></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36.xml"/><Relationship Id="rId5" Type="http://schemas.openxmlformats.org/officeDocument/2006/relationships/image" Target="../media/image82.emf"/><Relationship Id="rId4" Type="http://schemas.openxmlformats.org/officeDocument/2006/relationships/customXml" Target="../ink/ink17.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86.emf"/><Relationship Id="rId3" Type="http://schemas.openxmlformats.org/officeDocument/2006/relationships/tags" Target="../tags/tag56.xml"/><Relationship Id="rId7" Type="http://schemas.openxmlformats.org/officeDocument/2006/relationships/image" Target="../media/image66.png"/><Relationship Id="rId12" Type="http://schemas.openxmlformats.org/officeDocument/2006/relationships/customXml" Target="../ink/ink18.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65.png"/><Relationship Id="rId11" Type="http://schemas.openxmlformats.org/officeDocument/2006/relationships/image" Target="../media/image42.png"/><Relationship Id="rId5" Type="http://schemas.openxmlformats.org/officeDocument/2006/relationships/slideLayout" Target="../slideLayouts/slideLayout37.xml"/><Relationship Id="rId10" Type="http://schemas.openxmlformats.org/officeDocument/2006/relationships/image" Target="../media/image41.png"/><Relationship Id="rId4" Type="http://schemas.openxmlformats.org/officeDocument/2006/relationships/tags" Target="../tags/tag57.xml"/><Relationship Id="rId9" Type="http://schemas.openxmlformats.org/officeDocument/2006/relationships/image" Target="../media/image40.png"/></Relationships>
</file>

<file path=ppt/slides/_rels/slide4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60.xml"/><Relationship Id="rId7" Type="http://schemas.openxmlformats.org/officeDocument/2006/relationships/image" Target="../media/image47.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67.png"/><Relationship Id="rId11" Type="http://schemas.openxmlformats.org/officeDocument/2006/relationships/image" Target="../media/image42.png"/><Relationship Id="rId5" Type="http://schemas.openxmlformats.org/officeDocument/2006/relationships/slideLayout" Target="../slideLayouts/slideLayout37.xml"/><Relationship Id="rId10" Type="http://schemas.openxmlformats.org/officeDocument/2006/relationships/image" Target="../media/image41.png"/><Relationship Id="rId4" Type="http://schemas.openxmlformats.org/officeDocument/2006/relationships/tags" Target="../tags/tag61.xml"/><Relationship Id="rId9"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90.emf"/><Relationship Id="rId3" Type="http://schemas.openxmlformats.org/officeDocument/2006/relationships/tags" Target="../tags/tag64.xml"/><Relationship Id="rId7" Type="http://schemas.openxmlformats.org/officeDocument/2006/relationships/image" Target="../media/image69.png"/><Relationship Id="rId12" Type="http://schemas.openxmlformats.org/officeDocument/2006/relationships/customXml" Target="../ink/ink19.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68.png"/><Relationship Id="rId11" Type="http://schemas.openxmlformats.org/officeDocument/2006/relationships/image" Target="../media/image42.png"/><Relationship Id="rId5" Type="http://schemas.openxmlformats.org/officeDocument/2006/relationships/slideLayout" Target="../slideLayouts/slideLayout37.xml"/><Relationship Id="rId10" Type="http://schemas.openxmlformats.org/officeDocument/2006/relationships/image" Target="../media/image41.png"/><Relationship Id="rId4" Type="http://schemas.openxmlformats.org/officeDocument/2006/relationships/tags" Target="../tags/tag65.xml"/><Relationship Id="rId9" Type="http://schemas.openxmlformats.org/officeDocument/2006/relationships/image" Target="../media/image40.png"/></Relationships>
</file>

<file path=ppt/slides/_rels/slide5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68.xml"/><Relationship Id="rId7" Type="http://schemas.openxmlformats.org/officeDocument/2006/relationships/image" Target="../media/image71.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70.png"/><Relationship Id="rId11" Type="http://schemas.openxmlformats.org/officeDocument/2006/relationships/image" Target="../media/image42.png"/><Relationship Id="rId5" Type="http://schemas.openxmlformats.org/officeDocument/2006/relationships/slideLayout" Target="../slideLayouts/slideLayout37.xml"/><Relationship Id="rId10" Type="http://schemas.openxmlformats.org/officeDocument/2006/relationships/image" Target="../media/image41.png"/><Relationship Id="rId4" Type="http://schemas.openxmlformats.org/officeDocument/2006/relationships/tags" Target="../tags/tag69.xml"/><Relationship Id="rId9" Type="http://schemas.openxmlformats.org/officeDocument/2006/relationships/image" Target="../media/image40.png"/></Relationships>
</file>

<file path=ppt/slides/_rels/slide5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72.xml"/><Relationship Id="rId7" Type="http://schemas.openxmlformats.org/officeDocument/2006/relationships/image" Target="../media/image73.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72.png"/><Relationship Id="rId11" Type="http://schemas.openxmlformats.org/officeDocument/2006/relationships/image" Target="../media/image42.png"/><Relationship Id="rId5" Type="http://schemas.openxmlformats.org/officeDocument/2006/relationships/slideLayout" Target="../slideLayouts/slideLayout37.xml"/><Relationship Id="rId10" Type="http://schemas.openxmlformats.org/officeDocument/2006/relationships/image" Target="../media/image41.png"/><Relationship Id="rId4" Type="http://schemas.openxmlformats.org/officeDocument/2006/relationships/tags" Target="../tags/tag73.xml"/><Relationship Id="rId9" Type="http://schemas.openxmlformats.org/officeDocument/2006/relationships/image" Target="../media/image40.png"/></Relationships>
</file>

<file path=ppt/slides/_rels/slide5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76.xml"/><Relationship Id="rId7" Type="http://schemas.openxmlformats.org/officeDocument/2006/relationships/image" Target="../media/image75.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74.png"/><Relationship Id="rId11" Type="http://schemas.openxmlformats.org/officeDocument/2006/relationships/image" Target="../media/image42.png"/><Relationship Id="rId5" Type="http://schemas.openxmlformats.org/officeDocument/2006/relationships/slideLayout" Target="../slideLayouts/slideLayout37.xml"/><Relationship Id="rId10" Type="http://schemas.openxmlformats.org/officeDocument/2006/relationships/image" Target="../media/image41.png"/><Relationship Id="rId4" Type="http://schemas.openxmlformats.org/officeDocument/2006/relationships/tags" Target="../tags/tag77.xml"/><Relationship Id="rId9" Type="http://schemas.openxmlformats.org/officeDocument/2006/relationships/image" Target="../media/image40.png"/></Relationships>
</file>

<file path=ppt/slides/_rels/slide5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80.xml"/><Relationship Id="rId7" Type="http://schemas.openxmlformats.org/officeDocument/2006/relationships/image" Target="../media/image77.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76.png"/><Relationship Id="rId11" Type="http://schemas.openxmlformats.org/officeDocument/2006/relationships/image" Target="../media/image42.png"/><Relationship Id="rId5" Type="http://schemas.openxmlformats.org/officeDocument/2006/relationships/slideLayout" Target="../slideLayouts/slideLayout37.xml"/><Relationship Id="rId10" Type="http://schemas.openxmlformats.org/officeDocument/2006/relationships/image" Target="../media/image41.png"/><Relationship Id="rId4" Type="http://schemas.openxmlformats.org/officeDocument/2006/relationships/tags" Target="../tags/tag81.xml"/><Relationship Id="rId9" Type="http://schemas.openxmlformats.org/officeDocument/2006/relationships/image" Target="../media/image40.png"/></Relationships>
</file>

<file path=ppt/slides/_rels/slide5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84.xml"/><Relationship Id="rId7" Type="http://schemas.openxmlformats.org/officeDocument/2006/relationships/image" Target="../media/image79.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78.png"/><Relationship Id="rId11" Type="http://schemas.openxmlformats.org/officeDocument/2006/relationships/image" Target="../media/image42.png"/><Relationship Id="rId5" Type="http://schemas.openxmlformats.org/officeDocument/2006/relationships/slideLayout" Target="../slideLayouts/slideLayout37.xml"/><Relationship Id="rId10" Type="http://schemas.openxmlformats.org/officeDocument/2006/relationships/image" Target="../media/image41.png"/><Relationship Id="rId4" Type="http://schemas.openxmlformats.org/officeDocument/2006/relationships/tags" Target="../tags/tag85.xml"/><Relationship Id="rId9" Type="http://schemas.openxmlformats.org/officeDocument/2006/relationships/image" Target="../media/image40.png"/></Relationships>
</file>

<file path=ppt/slides/_rels/slide5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100.emf"/><Relationship Id="rId3" Type="http://schemas.openxmlformats.org/officeDocument/2006/relationships/tags" Target="../tags/tag88.xml"/><Relationship Id="rId7" Type="http://schemas.openxmlformats.org/officeDocument/2006/relationships/image" Target="../media/image81.png"/><Relationship Id="rId12" Type="http://schemas.openxmlformats.org/officeDocument/2006/relationships/customXml" Target="../ink/ink20.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80.png"/><Relationship Id="rId11" Type="http://schemas.openxmlformats.org/officeDocument/2006/relationships/image" Target="../media/image42.png"/><Relationship Id="rId5" Type="http://schemas.openxmlformats.org/officeDocument/2006/relationships/slideLayout" Target="../slideLayouts/slideLayout37.xml"/><Relationship Id="rId10" Type="http://schemas.openxmlformats.org/officeDocument/2006/relationships/image" Target="../media/image41.png"/><Relationship Id="rId4" Type="http://schemas.openxmlformats.org/officeDocument/2006/relationships/tags" Target="../tags/tag89.xml"/><Relationship Id="rId9"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88.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7.wmf"/><Relationship Id="rId4" Type="http://schemas.openxmlformats.org/officeDocument/2006/relationships/oleObject" Target="../embeddings/oleObject1.bin"/></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90.wmf"/></Relationships>
</file>

<file path=ppt/slides/_rels/slide63.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92.wmf"/><Relationship Id="rId5" Type="http://schemas.openxmlformats.org/officeDocument/2006/relationships/oleObject" Target="../embeddings/oleObject5.bin"/><Relationship Id="rId10" Type="http://schemas.openxmlformats.org/officeDocument/2006/relationships/image" Target="../media/image94.wmf"/><Relationship Id="rId4" Type="http://schemas.openxmlformats.org/officeDocument/2006/relationships/image" Target="../media/image91.wmf"/><Relationship Id="rId9" Type="http://schemas.openxmlformats.org/officeDocument/2006/relationships/oleObject" Target="../embeddings/oleObject7.bin"/></Relationships>
</file>

<file path=ppt/slides/_rels/slide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7.xml"/><Relationship Id="rId7" Type="http://schemas.openxmlformats.org/officeDocument/2006/relationships/image" Target="../media/image97.wmf"/><Relationship Id="rId2" Type="http://schemas.openxmlformats.org/officeDocument/2006/relationships/slideLayout" Target="../slideLayouts/slideLayout8.xml"/><Relationship Id="rId1" Type="http://schemas.openxmlformats.org/officeDocument/2006/relationships/vmlDrawing" Target="../drawings/vmlDrawing4.vml"/><Relationship Id="rId6" Type="http://schemas.openxmlformats.org/officeDocument/2006/relationships/oleObject" Target="../embeddings/oleObject9.bin"/><Relationship Id="rId5" Type="http://schemas.openxmlformats.org/officeDocument/2006/relationships/image" Target="../media/image96.wmf"/><Relationship Id="rId4" Type="http://schemas.openxmlformats.org/officeDocument/2006/relationships/oleObject" Target="../embeddings/oleObject8.bin"/><Relationship Id="rId9" Type="http://schemas.openxmlformats.org/officeDocument/2006/relationships/image" Target="../media/image98.wmf"/></Relationships>
</file>

<file path=ppt/slides/_rels/slide66.x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8.xml"/><Relationship Id="rId1" Type="http://schemas.openxmlformats.org/officeDocument/2006/relationships/vmlDrawing" Target="../drawings/vmlDrawing5.vml"/><Relationship Id="rId6" Type="http://schemas.openxmlformats.org/officeDocument/2006/relationships/image" Target="../media/image97.wmf"/><Relationship Id="rId5" Type="http://schemas.openxmlformats.org/officeDocument/2006/relationships/oleObject" Target="../embeddings/oleObject12.bin"/><Relationship Id="rId4" Type="http://schemas.openxmlformats.org/officeDocument/2006/relationships/image" Target="../media/image96.wmf"/></Relationships>
</file>

<file path=ppt/slides/_rels/slide6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06849" y="1627257"/>
            <a:ext cx="5225502" cy="1905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1981200" y="2207526"/>
            <a:ext cx="4876800" cy="707886"/>
          </a:xfrm>
          <a:prstGeom prst="rect">
            <a:avLst/>
          </a:prstGeom>
        </p:spPr>
        <p:txBody>
          <a:bodyPr wrap="square">
            <a:spAutoFit/>
          </a:bodyPr>
          <a:lstStyle/>
          <a:p>
            <a:r>
              <a:rPr lang="en-GB" sz="4000" dirty="0">
                <a:solidFill>
                  <a:prstClr val="white"/>
                </a:solidFill>
              </a:rPr>
              <a:t>Supervised  Learning</a:t>
            </a:r>
            <a:endParaRPr lang="en-US" sz="4000" dirty="0">
              <a:solidFill>
                <a:prstClr val="white"/>
              </a:solidFill>
            </a:endParaRPr>
          </a:p>
        </p:txBody>
      </p:sp>
      <p:sp>
        <p:nvSpPr>
          <p:cNvPr id="2" name="Rectangle 1"/>
          <p:cNvSpPr/>
          <p:nvPr/>
        </p:nvSpPr>
        <p:spPr>
          <a:xfrm>
            <a:off x="914400" y="457200"/>
            <a:ext cx="5181600" cy="830997"/>
          </a:xfrm>
          <a:prstGeom prst="rect">
            <a:avLst/>
          </a:prstGeom>
        </p:spPr>
        <p:txBody>
          <a:bodyPr wrap="square">
            <a:spAutoFit/>
          </a:bodyPr>
          <a:lstStyle/>
          <a:p>
            <a:r>
              <a:rPr lang="en-GB" sz="4800" dirty="0">
                <a:solidFill>
                  <a:prstClr val="black"/>
                </a:solidFill>
              </a:rPr>
              <a:t>               Module II</a:t>
            </a:r>
            <a:endParaRPr lang="en-US" sz="4800" dirty="0">
              <a:solidFill>
                <a:prstClr val="black"/>
              </a:solidFill>
            </a:endParaRPr>
          </a:p>
        </p:txBody>
      </p:sp>
      <p:pic>
        <p:nvPicPr>
          <p:cNvPr id="7" name="Picture 2" descr="C:\Users\ang\Desktop\iStock_000012344803Large.jpg"/>
          <p:cNvPicPr>
            <a:picLocks noChangeAspect="1" noChangeArrowheads="1"/>
          </p:cNvPicPr>
          <p:nvPr/>
        </p:nvPicPr>
        <p:blipFill>
          <a:blip r:embed="rId2" cstate="print"/>
          <a:srcRect b="7246"/>
          <a:stretch>
            <a:fillRect/>
          </a:stretch>
        </p:blipFill>
        <p:spPr bwMode="auto">
          <a:xfrm>
            <a:off x="3237368" y="3733800"/>
            <a:ext cx="2630032" cy="2438400"/>
          </a:xfrm>
          <a:prstGeom prst="rect">
            <a:avLst/>
          </a:prstGeom>
          <a:noFill/>
        </p:spPr>
      </p:pic>
    </p:spTree>
    <p:extLst>
      <p:ext uri="{BB962C8B-B14F-4D97-AF65-F5344CB8AC3E}">
        <p14:creationId xmlns:p14="http://schemas.microsoft.com/office/powerpoint/2010/main" val="29054807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1210"/>
            <a:ext cx="9829800" cy="600164"/>
          </a:xfrm>
        </p:spPr>
        <p:txBody>
          <a:bodyPr/>
          <a:lstStyle/>
          <a:p>
            <a:r>
              <a:rPr lang="en-US" sz="3900" u="none" dirty="0" smtClean="0"/>
              <a:t>Terminologies</a:t>
            </a:r>
            <a:endParaRPr lang="en-US" sz="3900" u="none" dirty="0"/>
          </a:p>
        </p:txBody>
      </p:sp>
      <p:sp>
        <p:nvSpPr>
          <p:cNvPr id="4" name="AutoShape 2" descr="Regression Analysis in Machine learning"/>
          <p:cNvSpPr>
            <a:spLocks noChangeAspect="1" noChangeArrowheads="1"/>
          </p:cNvSpPr>
          <p:nvPr/>
        </p:nvSpPr>
        <p:spPr bwMode="auto">
          <a:xfrm>
            <a:off x="155575" y="-14446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Rectangle 5"/>
          <p:cNvSpPr/>
          <p:nvPr/>
        </p:nvSpPr>
        <p:spPr>
          <a:xfrm>
            <a:off x="27432" y="609600"/>
            <a:ext cx="8964168" cy="5755422"/>
          </a:xfrm>
          <a:prstGeom prst="rect">
            <a:avLst/>
          </a:prstGeom>
        </p:spPr>
        <p:txBody>
          <a:bodyPr wrap="square">
            <a:spAutoFit/>
          </a:bodyPr>
          <a:lstStyle/>
          <a:p>
            <a:pPr marL="342900" indent="-342900" algn="just">
              <a:buFont typeface="Wingdings" pitchFamily="2" charset="2"/>
              <a:buChar char="§"/>
            </a:pPr>
            <a:r>
              <a:rPr lang="en-US" sz="2300" b="1" dirty="0">
                <a:solidFill>
                  <a:srgbClr val="C00000"/>
                </a:solidFill>
              </a:rPr>
              <a:t>Dependent </a:t>
            </a:r>
            <a:r>
              <a:rPr lang="en-US" sz="2300" b="1" dirty="0">
                <a:solidFill>
                  <a:srgbClr val="C00000"/>
                </a:solidFill>
              </a:rPr>
              <a:t>Variable</a:t>
            </a:r>
            <a:r>
              <a:rPr lang="en-US" sz="2300" b="1" dirty="0">
                <a:solidFill>
                  <a:prstClr val="black"/>
                </a:solidFill>
              </a:rPr>
              <a:t>:</a:t>
            </a:r>
            <a:r>
              <a:rPr lang="en-US" sz="2300" dirty="0">
                <a:solidFill>
                  <a:prstClr val="black"/>
                </a:solidFill>
              </a:rPr>
              <a:t> The main factor in Regression analysis which we want to predict or understand is called the dependent variable. It is also called </a:t>
            </a:r>
            <a:r>
              <a:rPr lang="en-US" sz="2300" b="1" dirty="0">
                <a:solidFill>
                  <a:srgbClr val="C00000"/>
                </a:solidFill>
              </a:rPr>
              <a:t>target </a:t>
            </a:r>
            <a:r>
              <a:rPr lang="en-US" sz="2300" b="1" dirty="0">
                <a:solidFill>
                  <a:srgbClr val="C00000"/>
                </a:solidFill>
              </a:rPr>
              <a:t>variable (Y)</a:t>
            </a:r>
            <a:r>
              <a:rPr lang="en-US" sz="2300" dirty="0">
                <a:solidFill>
                  <a:prstClr val="black"/>
                </a:solidFill>
              </a:rPr>
              <a:t>.</a:t>
            </a:r>
          </a:p>
          <a:p>
            <a:pPr marL="342900" indent="-342900" algn="just">
              <a:buFont typeface="Wingdings" pitchFamily="2" charset="2"/>
              <a:buChar char="§"/>
            </a:pPr>
            <a:endParaRPr lang="en-US" sz="2300" dirty="0">
              <a:solidFill>
                <a:prstClr val="black"/>
              </a:solidFill>
            </a:endParaRPr>
          </a:p>
          <a:p>
            <a:pPr marL="342900" indent="-342900" algn="just">
              <a:buFont typeface="Wingdings" pitchFamily="2" charset="2"/>
              <a:buChar char="§"/>
            </a:pPr>
            <a:r>
              <a:rPr lang="en-US" sz="2300" b="1" dirty="0">
                <a:solidFill>
                  <a:srgbClr val="C00000"/>
                </a:solidFill>
              </a:rPr>
              <a:t>Independent Variable</a:t>
            </a:r>
            <a:r>
              <a:rPr lang="en-US" sz="2300" b="1" dirty="0">
                <a:solidFill>
                  <a:prstClr val="black"/>
                </a:solidFill>
              </a:rPr>
              <a:t>:</a:t>
            </a:r>
            <a:r>
              <a:rPr lang="en-US" sz="2300" dirty="0">
                <a:solidFill>
                  <a:prstClr val="black"/>
                </a:solidFill>
              </a:rPr>
              <a:t> The factors which affect the dependent variables or which are used to predict the values of the dependent variables are called independent </a:t>
            </a:r>
            <a:r>
              <a:rPr lang="en-US" sz="2300" dirty="0">
                <a:solidFill>
                  <a:prstClr val="black"/>
                </a:solidFill>
              </a:rPr>
              <a:t>variable </a:t>
            </a:r>
            <a:r>
              <a:rPr lang="en-US" sz="2300" b="1" dirty="0">
                <a:solidFill>
                  <a:srgbClr val="C00000"/>
                </a:solidFill>
              </a:rPr>
              <a:t>(X)</a:t>
            </a:r>
            <a:r>
              <a:rPr lang="en-US" sz="2300" dirty="0">
                <a:solidFill>
                  <a:prstClr val="black"/>
                </a:solidFill>
              </a:rPr>
              <a:t>, </a:t>
            </a:r>
            <a:r>
              <a:rPr lang="en-US" sz="2300" dirty="0">
                <a:solidFill>
                  <a:prstClr val="black"/>
                </a:solidFill>
              </a:rPr>
              <a:t>also called as a </a:t>
            </a:r>
            <a:r>
              <a:rPr lang="en-US" sz="2300" b="1" dirty="0">
                <a:solidFill>
                  <a:srgbClr val="C00000"/>
                </a:solidFill>
              </a:rPr>
              <a:t>predictor</a:t>
            </a:r>
            <a:r>
              <a:rPr lang="en-US" sz="2300" dirty="0">
                <a:solidFill>
                  <a:prstClr val="black"/>
                </a:solidFill>
              </a:rPr>
              <a:t>.</a:t>
            </a:r>
          </a:p>
          <a:p>
            <a:pPr marL="342900" indent="-342900" algn="just">
              <a:buFont typeface="Wingdings" pitchFamily="2" charset="2"/>
              <a:buChar char="§"/>
            </a:pPr>
            <a:endParaRPr lang="en-US" sz="2300" dirty="0">
              <a:solidFill>
                <a:prstClr val="black"/>
              </a:solidFill>
            </a:endParaRPr>
          </a:p>
          <a:p>
            <a:pPr marL="342900" indent="-342900" algn="just">
              <a:buFont typeface="Wingdings" pitchFamily="2" charset="2"/>
              <a:buChar char="§"/>
            </a:pPr>
            <a:r>
              <a:rPr lang="en-US" sz="2300" b="1" dirty="0">
                <a:solidFill>
                  <a:srgbClr val="C00000"/>
                </a:solidFill>
              </a:rPr>
              <a:t>Outliers</a:t>
            </a:r>
            <a:r>
              <a:rPr lang="en-US" sz="2300" b="1" dirty="0">
                <a:solidFill>
                  <a:prstClr val="black"/>
                </a:solidFill>
              </a:rPr>
              <a:t>:</a:t>
            </a:r>
            <a:r>
              <a:rPr lang="en-US" sz="2300" dirty="0">
                <a:solidFill>
                  <a:prstClr val="black"/>
                </a:solidFill>
              </a:rPr>
              <a:t> Outlier is an observation which contains either very low value or very high value in comparison to other observed values. An outlier may hamper the result, so it should be avoided</a:t>
            </a:r>
            <a:r>
              <a:rPr lang="en-US" sz="2300" dirty="0">
                <a:solidFill>
                  <a:prstClr val="black"/>
                </a:solidFill>
              </a:rPr>
              <a:t>.</a:t>
            </a:r>
          </a:p>
          <a:p>
            <a:pPr marL="342900" indent="-342900" algn="just">
              <a:buFont typeface="Wingdings" pitchFamily="2" charset="2"/>
              <a:buChar char="§"/>
            </a:pPr>
            <a:endParaRPr lang="en-US" sz="2300" dirty="0">
              <a:solidFill>
                <a:prstClr val="black"/>
              </a:solidFill>
            </a:endParaRPr>
          </a:p>
          <a:p>
            <a:pPr marL="342900" indent="-342900" algn="just">
              <a:buFont typeface="Wingdings" pitchFamily="2" charset="2"/>
              <a:buChar char="§"/>
            </a:pPr>
            <a:r>
              <a:rPr lang="en-US" sz="2300" b="1" dirty="0" err="1">
                <a:solidFill>
                  <a:srgbClr val="C00000"/>
                </a:solidFill>
              </a:rPr>
              <a:t>Underfitting</a:t>
            </a:r>
            <a:r>
              <a:rPr lang="en-US" sz="2300" b="1" dirty="0">
                <a:solidFill>
                  <a:srgbClr val="C00000"/>
                </a:solidFill>
              </a:rPr>
              <a:t> and </a:t>
            </a:r>
            <a:r>
              <a:rPr lang="en-US" sz="2300" b="1" dirty="0" err="1">
                <a:solidFill>
                  <a:srgbClr val="C00000"/>
                </a:solidFill>
              </a:rPr>
              <a:t>Overfitting</a:t>
            </a:r>
            <a:r>
              <a:rPr lang="en-US" sz="2300" b="1" dirty="0">
                <a:solidFill>
                  <a:prstClr val="black"/>
                </a:solidFill>
              </a:rPr>
              <a:t>:</a:t>
            </a:r>
            <a:r>
              <a:rPr lang="en-US" sz="2300" dirty="0">
                <a:solidFill>
                  <a:prstClr val="black"/>
                </a:solidFill>
              </a:rPr>
              <a:t> If our algorithm works well with the training dataset but not well with test dataset, then such problem is called </a:t>
            </a:r>
            <a:r>
              <a:rPr lang="en-US" sz="2300" b="1" dirty="0" err="1">
                <a:solidFill>
                  <a:srgbClr val="C00000"/>
                </a:solidFill>
              </a:rPr>
              <a:t>Overfitting</a:t>
            </a:r>
            <a:r>
              <a:rPr lang="en-US" sz="2300" dirty="0">
                <a:solidFill>
                  <a:prstClr val="black"/>
                </a:solidFill>
              </a:rPr>
              <a:t>. And if our algorithm does not perform well even with training dataset, then such problem is called </a:t>
            </a:r>
            <a:r>
              <a:rPr lang="en-US" sz="2300" b="1" dirty="0" err="1">
                <a:solidFill>
                  <a:srgbClr val="C00000"/>
                </a:solidFill>
              </a:rPr>
              <a:t>Underfitting</a:t>
            </a:r>
            <a:r>
              <a:rPr lang="en-US" sz="2300" dirty="0">
                <a:solidFill>
                  <a:prstClr val="black"/>
                </a:solidFill>
              </a:rPr>
              <a:t>.</a:t>
            </a:r>
          </a:p>
        </p:txBody>
      </p:sp>
    </p:spTree>
    <p:extLst>
      <p:ext uri="{BB962C8B-B14F-4D97-AF65-F5344CB8AC3E}">
        <p14:creationId xmlns:p14="http://schemas.microsoft.com/office/powerpoint/2010/main" val="40741995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762000"/>
            <a:ext cx="7475220" cy="0"/>
          </a:xfrm>
          <a:custGeom>
            <a:avLst/>
            <a:gdLst/>
            <a:ahLst/>
            <a:cxnLst/>
            <a:rect l="l" t="t" r="r" b="b"/>
            <a:pathLst>
              <a:path w="7475220">
                <a:moveTo>
                  <a:pt x="0" y="0"/>
                </a:moveTo>
                <a:lnTo>
                  <a:pt x="7475220" y="0"/>
                </a:lnTo>
              </a:path>
            </a:pathLst>
          </a:custGeom>
          <a:ln w="6096">
            <a:solidFill>
              <a:srgbClr val="7E7E7E"/>
            </a:solidFill>
          </a:ln>
        </p:spPr>
        <p:txBody>
          <a:bodyPr wrap="square" lIns="0" tIns="0" rIns="0" bIns="0" rtlCol="0"/>
          <a:lstStyle/>
          <a:p>
            <a:endParaRPr>
              <a:solidFill>
                <a:prstClr val="black"/>
              </a:solidFill>
            </a:endParaRPr>
          </a:p>
        </p:txBody>
      </p:sp>
      <p:sp>
        <p:nvSpPr>
          <p:cNvPr id="4" name="Title 3"/>
          <p:cNvSpPr>
            <a:spLocks noGrp="1"/>
          </p:cNvSpPr>
          <p:nvPr>
            <p:ph type="title"/>
          </p:nvPr>
        </p:nvSpPr>
        <p:spPr>
          <a:xfrm>
            <a:off x="24384" y="0"/>
            <a:ext cx="9729216" cy="600164"/>
          </a:xfrm>
        </p:spPr>
        <p:txBody>
          <a:bodyPr/>
          <a:lstStyle/>
          <a:p>
            <a:pPr marL="457200" indent="-457200"/>
            <a:r>
              <a:rPr lang="en-US" sz="3900" u="none" dirty="0"/>
              <a:t>Types of Supervised Learning Algorithms</a:t>
            </a:r>
          </a:p>
        </p:txBody>
      </p:sp>
      <p:sp>
        <p:nvSpPr>
          <p:cNvPr id="3" name="Rectangle 2"/>
          <p:cNvSpPr/>
          <p:nvPr/>
        </p:nvSpPr>
        <p:spPr>
          <a:xfrm>
            <a:off x="76200" y="990603"/>
            <a:ext cx="9067800" cy="6001643"/>
          </a:xfrm>
          <a:prstGeom prst="rect">
            <a:avLst/>
          </a:prstGeom>
        </p:spPr>
        <p:txBody>
          <a:bodyPr wrap="square">
            <a:spAutoFit/>
          </a:bodyPr>
          <a:lstStyle/>
          <a:p>
            <a:pPr marL="285750" indent="-285750">
              <a:buFont typeface="Wingdings" pitchFamily="2" charset="2"/>
              <a:buChar char="q"/>
            </a:pPr>
            <a:r>
              <a:rPr lang="en-US" sz="2400" b="1" dirty="0">
                <a:solidFill>
                  <a:prstClr val="black"/>
                </a:solidFill>
              </a:rPr>
              <a:t>Classification</a:t>
            </a:r>
            <a:endParaRPr lang="en-US" sz="2400" dirty="0">
              <a:solidFill>
                <a:prstClr val="black"/>
              </a:solidFill>
            </a:endParaRPr>
          </a:p>
          <a:p>
            <a:r>
              <a:rPr lang="en-US" sz="2400" dirty="0">
                <a:solidFill>
                  <a:prstClr val="black"/>
                </a:solidFill>
              </a:rPr>
              <a:t>Classification algorithms are used when the </a:t>
            </a:r>
            <a:r>
              <a:rPr lang="en-US" sz="2400" b="1" dirty="0">
                <a:solidFill>
                  <a:srgbClr val="C0504D"/>
                </a:solidFill>
              </a:rPr>
              <a:t>output variable is </a:t>
            </a:r>
            <a:r>
              <a:rPr lang="en-US" sz="2400" b="1" dirty="0">
                <a:solidFill>
                  <a:srgbClr val="C0504D"/>
                </a:solidFill>
              </a:rPr>
              <a:t>categorical</a:t>
            </a:r>
            <a:r>
              <a:rPr lang="en-US" sz="2400" dirty="0">
                <a:solidFill>
                  <a:prstClr val="black"/>
                </a:solidFill>
              </a:rPr>
              <a:t>; </a:t>
            </a:r>
          </a:p>
          <a:p>
            <a:pPr marL="342900" indent="-342900">
              <a:buFont typeface="Wingdings" pitchFamily="2" charset="2"/>
              <a:buChar char="§"/>
            </a:pPr>
            <a:r>
              <a:rPr lang="en-US" sz="2400" dirty="0">
                <a:solidFill>
                  <a:prstClr val="black"/>
                </a:solidFill>
              </a:rPr>
              <a:t>Binary classification classify </a:t>
            </a:r>
            <a:r>
              <a:rPr lang="en-US" sz="2400" dirty="0">
                <a:solidFill>
                  <a:prstClr val="black"/>
                </a:solidFill>
              </a:rPr>
              <a:t>two classes such as Yes-No, Male-Female, </a:t>
            </a:r>
            <a:r>
              <a:rPr lang="en-US" sz="2400" dirty="0">
                <a:solidFill>
                  <a:prstClr val="black"/>
                </a:solidFill>
              </a:rPr>
              <a:t>True-False</a:t>
            </a:r>
            <a:r>
              <a:rPr lang="en-US" sz="2400" dirty="0">
                <a:solidFill>
                  <a:prstClr val="black"/>
                </a:solidFill>
              </a:rPr>
              <a:t>, etc</a:t>
            </a:r>
            <a:r>
              <a:rPr lang="en-US" sz="2400" dirty="0">
                <a:solidFill>
                  <a:prstClr val="black"/>
                </a:solidFill>
              </a:rPr>
              <a:t>. Example: Spam Filtering.</a:t>
            </a:r>
          </a:p>
          <a:p>
            <a:pPr marL="342900" indent="-342900">
              <a:buFont typeface="Wingdings" pitchFamily="2" charset="2"/>
              <a:buChar char="§"/>
            </a:pPr>
            <a:r>
              <a:rPr lang="en-GB" sz="2400" dirty="0">
                <a:solidFill>
                  <a:prstClr val="black"/>
                </a:solidFill>
              </a:rPr>
              <a:t>Multi-classification classify more than two classes, etc. Example: to predict  each image label in a  dataset containing  dog, cat, and  goat. </a:t>
            </a:r>
            <a:endParaRPr lang="en-US" sz="2400" dirty="0">
              <a:solidFill>
                <a:prstClr val="black"/>
              </a:solidFill>
            </a:endParaRPr>
          </a:p>
          <a:p>
            <a:endParaRPr lang="en-GB" sz="2400" dirty="0">
              <a:solidFill>
                <a:prstClr val="black"/>
              </a:solidFill>
            </a:endParaRPr>
          </a:p>
          <a:p>
            <a:pPr marL="342900" indent="-342900">
              <a:buFont typeface="Wingdings" pitchFamily="2" charset="2"/>
              <a:buChar char="q"/>
            </a:pPr>
            <a:r>
              <a:rPr lang="en-US" sz="2400" dirty="0">
                <a:solidFill>
                  <a:prstClr val="black"/>
                </a:solidFill>
              </a:rPr>
              <a:t>Below are some popular </a:t>
            </a:r>
            <a:r>
              <a:rPr lang="en-US" sz="2400" b="1" dirty="0">
                <a:solidFill>
                  <a:srgbClr val="C0504D"/>
                </a:solidFill>
              </a:rPr>
              <a:t>Classification algorithms</a:t>
            </a:r>
            <a:r>
              <a:rPr lang="en-US" sz="2400" dirty="0">
                <a:solidFill>
                  <a:prstClr val="black"/>
                </a:solidFill>
              </a:rPr>
              <a:t> which come under supervised learning:</a:t>
            </a:r>
          </a:p>
          <a:p>
            <a:pPr marL="342900" indent="-342900">
              <a:buFont typeface="Wingdings" pitchFamily="2" charset="2"/>
              <a:buChar char="§"/>
            </a:pPr>
            <a:r>
              <a:rPr lang="en-US" sz="2400" dirty="0">
                <a:solidFill>
                  <a:prstClr val="black"/>
                </a:solidFill>
              </a:rPr>
              <a:t>Logistic </a:t>
            </a:r>
            <a:r>
              <a:rPr lang="en-US" sz="2400" dirty="0">
                <a:solidFill>
                  <a:prstClr val="black"/>
                </a:solidFill>
              </a:rPr>
              <a:t>Regression</a:t>
            </a:r>
          </a:p>
          <a:p>
            <a:pPr marL="342900" indent="-342900">
              <a:buFont typeface="Wingdings" pitchFamily="2" charset="2"/>
              <a:buChar char="§"/>
            </a:pPr>
            <a:r>
              <a:rPr lang="en-US" sz="2400" dirty="0">
                <a:solidFill>
                  <a:prstClr val="black"/>
                </a:solidFill>
              </a:rPr>
              <a:t>Support vector </a:t>
            </a:r>
            <a:r>
              <a:rPr lang="en-US" sz="2400" dirty="0">
                <a:solidFill>
                  <a:prstClr val="black"/>
                </a:solidFill>
              </a:rPr>
              <a:t>Machines</a:t>
            </a:r>
          </a:p>
          <a:p>
            <a:pPr marL="342900" indent="-342900">
              <a:buFont typeface="Wingdings" pitchFamily="2" charset="2"/>
              <a:buChar char="§"/>
            </a:pPr>
            <a:r>
              <a:rPr lang="en-US" sz="2400" dirty="0">
                <a:solidFill>
                  <a:prstClr val="black"/>
                </a:solidFill>
              </a:rPr>
              <a:t>Decision Trees</a:t>
            </a:r>
          </a:p>
          <a:p>
            <a:pPr marL="342900" indent="-342900">
              <a:buFont typeface="Wingdings" pitchFamily="2" charset="2"/>
              <a:buChar char="§"/>
            </a:pPr>
            <a:r>
              <a:rPr lang="en-US" sz="2400" dirty="0">
                <a:solidFill>
                  <a:prstClr val="black"/>
                </a:solidFill>
              </a:rPr>
              <a:t>Random Forest</a:t>
            </a:r>
          </a:p>
          <a:p>
            <a:endParaRPr lang="en-US" sz="2400" dirty="0">
              <a:solidFill>
                <a:prstClr val="black"/>
              </a:solidFill>
            </a:endParaRPr>
          </a:p>
          <a:p>
            <a:pPr algn="just"/>
            <a:endParaRPr lang="en-US" sz="2400" dirty="0">
              <a:solidFill>
                <a:prstClr val="black"/>
              </a:solidFill>
            </a:endParaRPr>
          </a:p>
        </p:txBody>
      </p:sp>
      <p:sp>
        <p:nvSpPr>
          <p:cNvPr id="5" name="Right Arrow 4"/>
          <p:cNvSpPr/>
          <p:nvPr/>
        </p:nvSpPr>
        <p:spPr>
          <a:xfrm>
            <a:off x="6171972" y="5232745"/>
            <a:ext cx="618673" cy="2727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93981" y="4452211"/>
            <a:ext cx="2459703" cy="1892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2614" y="4576052"/>
            <a:ext cx="2321386" cy="185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688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ircle(in)">
                                      <p:cBhvr>
                                        <p:cTn id="17" dur="2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circle(in)">
                                      <p:cBhvr>
                                        <p:cTn id="22" dur="20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circle(in)">
                                      <p:cBhvr>
                                        <p:cTn id="27" dur="2000"/>
                                        <p:tgtEl>
                                          <p:spTgt spid="3">
                                            <p:txEl>
                                              <p:pRg st="6" end="6"/>
                                            </p:txEl>
                                          </p:spTgt>
                                        </p:tgtEl>
                                      </p:cBhvr>
                                    </p:animEffect>
                                  </p:childTnLst>
                                </p:cTn>
                              </p:par>
                              <p:par>
                                <p:cTn id="28" presetID="6" presetClass="entr" presetSubtype="16"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circle(in)">
                                      <p:cBhvr>
                                        <p:cTn id="30" dur="2000"/>
                                        <p:tgtEl>
                                          <p:spTgt spid="3">
                                            <p:txEl>
                                              <p:pRg st="7" end="7"/>
                                            </p:txEl>
                                          </p:spTgt>
                                        </p:tgtEl>
                                      </p:cBhvr>
                                    </p:animEffect>
                                  </p:childTnLst>
                                </p:cTn>
                              </p:par>
                              <p:par>
                                <p:cTn id="31" presetID="6" presetClass="entr" presetSubtype="16"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circle(in)">
                                      <p:cBhvr>
                                        <p:cTn id="33" dur="2000"/>
                                        <p:tgtEl>
                                          <p:spTgt spid="3">
                                            <p:txEl>
                                              <p:pRg st="8" end="8"/>
                                            </p:txEl>
                                          </p:spTgt>
                                        </p:tgtEl>
                                      </p:cBhvr>
                                    </p:animEffect>
                                  </p:childTnLst>
                                </p:cTn>
                              </p:par>
                              <p:par>
                                <p:cTn id="34" presetID="6" presetClass="entr" presetSubtype="16"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circle(in)">
                                      <p:cBhvr>
                                        <p:cTn id="36" dur="2000"/>
                                        <p:tgtEl>
                                          <p:spTgt spid="3">
                                            <p:txEl>
                                              <p:pRg st="9" end="9"/>
                                            </p:txEl>
                                          </p:spTgt>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circle(in)">
                                      <p:cBhvr>
                                        <p:cTn id="39" dur="20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circle(in)">
                                      <p:cBhvr>
                                        <p:cTn id="44" dur="2000"/>
                                        <p:tgtEl>
                                          <p:spTgt spid="8"/>
                                        </p:tgtEl>
                                      </p:cBhvr>
                                    </p:animEffect>
                                  </p:childTnLst>
                                </p:cTn>
                              </p:par>
                              <p:par>
                                <p:cTn id="45" presetID="6" presetClass="entr" presetSubtype="16"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circle(in)">
                                      <p:cBhvr>
                                        <p:cTn id="4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762000"/>
            <a:ext cx="7475220" cy="0"/>
          </a:xfrm>
          <a:custGeom>
            <a:avLst/>
            <a:gdLst/>
            <a:ahLst/>
            <a:cxnLst/>
            <a:rect l="l" t="t" r="r" b="b"/>
            <a:pathLst>
              <a:path w="7475220">
                <a:moveTo>
                  <a:pt x="0" y="0"/>
                </a:moveTo>
                <a:lnTo>
                  <a:pt x="7475220" y="0"/>
                </a:lnTo>
              </a:path>
            </a:pathLst>
          </a:custGeom>
          <a:ln w="6096">
            <a:solidFill>
              <a:srgbClr val="7E7E7E"/>
            </a:solidFill>
          </a:ln>
        </p:spPr>
        <p:txBody>
          <a:bodyPr wrap="square" lIns="0" tIns="0" rIns="0" bIns="0" rtlCol="0"/>
          <a:lstStyle/>
          <a:p>
            <a:endParaRPr>
              <a:solidFill>
                <a:prstClr val="black"/>
              </a:solidFill>
            </a:endParaRPr>
          </a:p>
        </p:txBody>
      </p:sp>
      <p:sp>
        <p:nvSpPr>
          <p:cNvPr id="5" name="Title 4"/>
          <p:cNvSpPr>
            <a:spLocks noGrp="1"/>
          </p:cNvSpPr>
          <p:nvPr>
            <p:ph type="title"/>
          </p:nvPr>
        </p:nvSpPr>
        <p:spPr>
          <a:xfrm>
            <a:off x="76202" y="0"/>
            <a:ext cx="9524999" cy="677108"/>
          </a:xfrm>
        </p:spPr>
        <p:txBody>
          <a:bodyPr/>
          <a:lstStyle/>
          <a:p>
            <a:r>
              <a:rPr lang="en-US" sz="4400" u="none" dirty="0" smtClean="0"/>
              <a:t>Merit </a:t>
            </a:r>
            <a:r>
              <a:rPr lang="en-US" sz="4400" u="none" dirty="0"/>
              <a:t>of Supervised learning</a:t>
            </a:r>
          </a:p>
        </p:txBody>
      </p:sp>
      <p:sp>
        <p:nvSpPr>
          <p:cNvPr id="6" name="Rectangle 5"/>
          <p:cNvSpPr/>
          <p:nvPr/>
        </p:nvSpPr>
        <p:spPr>
          <a:xfrm>
            <a:off x="76200" y="990603"/>
            <a:ext cx="8915400" cy="4062651"/>
          </a:xfrm>
          <a:prstGeom prst="rect">
            <a:avLst/>
          </a:prstGeom>
        </p:spPr>
        <p:txBody>
          <a:bodyPr wrap="square">
            <a:spAutoFit/>
          </a:bodyPr>
          <a:lstStyle/>
          <a:p>
            <a:endParaRPr lang="en-US" dirty="0">
              <a:solidFill>
                <a:prstClr val="black"/>
              </a:solidFill>
            </a:endParaRPr>
          </a:p>
          <a:p>
            <a:pPr marL="285750" indent="-285750">
              <a:buFont typeface="Wingdings" pitchFamily="2" charset="2"/>
              <a:buChar char="§"/>
            </a:pPr>
            <a:r>
              <a:rPr lang="en-US" sz="2400" dirty="0">
                <a:solidFill>
                  <a:prstClr val="black"/>
                </a:solidFill>
              </a:rPr>
              <a:t>With the help of supervised learning, the model can predict the output on the basis of prior </a:t>
            </a:r>
            <a:r>
              <a:rPr lang="en-US" sz="2400" dirty="0">
                <a:solidFill>
                  <a:prstClr val="black"/>
                </a:solidFill>
              </a:rPr>
              <a:t>experiences.</a:t>
            </a:r>
          </a:p>
          <a:p>
            <a:pPr marL="285750" indent="-285750">
              <a:buFont typeface="Wingdings" pitchFamily="2" charset="2"/>
              <a:buChar char="§"/>
            </a:pPr>
            <a:endParaRPr lang="en-US" sz="2400" dirty="0">
              <a:solidFill>
                <a:prstClr val="black"/>
              </a:solidFill>
            </a:endParaRPr>
          </a:p>
          <a:p>
            <a:pPr marL="285750" indent="-285750">
              <a:buFont typeface="Wingdings" pitchFamily="2" charset="2"/>
              <a:buChar char="§"/>
            </a:pPr>
            <a:r>
              <a:rPr lang="en-US" sz="2400" dirty="0">
                <a:solidFill>
                  <a:prstClr val="black"/>
                </a:solidFill>
              </a:rPr>
              <a:t>In </a:t>
            </a:r>
            <a:r>
              <a:rPr lang="en-US" sz="2400" dirty="0">
                <a:solidFill>
                  <a:prstClr val="black"/>
                </a:solidFill>
              </a:rPr>
              <a:t>supervised learning, we can have an exact idea about the classes of </a:t>
            </a:r>
            <a:r>
              <a:rPr lang="en-US" sz="2400" dirty="0">
                <a:solidFill>
                  <a:prstClr val="black"/>
                </a:solidFill>
              </a:rPr>
              <a:t>objects. </a:t>
            </a:r>
          </a:p>
          <a:p>
            <a:pPr marL="285750" indent="-285750">
              <a:buFont typeface="Wingdings" pitchFamily="2" charset="2"/>
              <a:buChar char="§"/>
            </a:pPr>
            <a:endParaRPr lang="en-US" sz="2400" dirty="0">
              <a:solidFill>
                <a:prstClr val="black"/>
              </a:solidFill>
            </a:endParaRPr>
          </a:p>
          <a:p>
            <a:pPr marL="285750" indent="-285750">
              <a:buFont typeface="Wingdings" pitchFamily="2" charset="2"/>
              <a:buChar char="§"/>
            </a:pPr>
            <a:r>
              <a:rPr lang="en-US" sz="2400" dirty="0">
                <a:solidFill>
                  <a:prstClr val="black"/>
                </a:solidFill>
              </a:rPr>
              <a:t>Supervised </a:t>
            </a:r>
            <a:r>
              <a:rPr lang="en-US" sz="2400" dirty="0">
                <a:solidFill>
                  <a:prstClr val="black"/>
                </a:solidFill>
              </a:rPr>
              <a:t>learning model helps us to solve various real-world problems such as </a:t>
            </a:r>
            <a:r>
              <a:rPr lang="en-US" sz="2400" b="1" dirty="0">
                <a:solidFill>
                  <a:srgbClr val="FF0000"/>
                </a:solidFill>
              </a:rPr>
              <a:t>fraud detection, spam filtering</a:t>
            </a:r>
            <a:r>
              <a:rPr lang="en-US" sz="2400" dirty="0">
                <a:solidFill>
                  <a:srgbClr val="FF0000"/>
                </a:solidFill>
              </a:rPr>
              <a:t>,</a:t>
            </a:r>
            <a:r>
              <a:rPr lang="en-US" sz="2400" dirty="0">
                <a:solidFill>
                  <a:prstClr val="black"/>
                </a:solidFill>
              </a:rPr>
              <a:t> etc</a:t>
            </a:r>
            <a:r>
              <a:rPr lang="en-US" sz="2400" dirty="0">
                <a:solidFill>
                  <a:prstClr val="black"/>
                </a:solidFill>
              </a:rPr>
              <a:t>.</a:t>
            </a:r>
          </a:p>
          <a:p>
            <a:endParaRPr lang="en-GB" sz="2400" dirty="0">
              <a:solidFill>
                <a:prstClr val="black"/>
              </a:solidFill>
            </a:endParaRPr>
          </a:p>
          <a:p>
            <a:endParaRPr lang="en-US" sz="2400" dirty="0">
              <a:solidFill>
                <a:prstClr val="black"/>
              </a:solidFill>
            </a:endParaRPr>
          </a:p>
        </p:txBody>
      </p:sp>
    </p:spTree>
    <p:extLst>
      <p:ext uri="{BB962C8B-B14F-4D97-AF65-F5344CB8AC3E}">
        <p14:creationId xmlns:p14="http://schemas.microsoft.com/office/powerpoint/2010/main" val="26440487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762000"/>
            <a:ext cx="7475220" cy="0"/>
          </a:xfrm>
          <a:custGeom>
            <a:avLst/>
            <a:gdLst/>
            <a:ahLst/>
            <a:cxnLst/>
            <a:rect l="l" t="t" r="r" b="b"/>
            <a:pathLst>
              <a:path w="7475220">
                <a:moveTo>
                  <a:pt x="0" y="0"/>
                </a:moveTo>
                <a:lnTo>
                  <a:pt x="7475220" y="0"/>
                </a:lnTo>
              </a:path>
            </a:pathLst>
          </a:custGeom>
          <a:ln w="6096">
            <a:solidFill>
              <a:srgbClr val="7E7E7E"/>
            </a:solidFill>
          </a:ln>
        </p:spPr>
        <p:txBody>
          <a:bodyPr wrap="square" lIns="0" tIns="0" rIns="0" bIns="0" rtlCol="0"/>
          <a:lstStyle/>
          <a:p>
            <a:endParaRPr>
              <a:solidFill>
                <a:prstClr val="black"/>
              </a:solidFill>
            </a:endParaRPr>
          </a:p>
        </p:txBody>
      </p:sp>
      <p:sp>
        <p:nvSpPr>
          <p:cNvPr id="5" name="Title 4"/>
          <p:cNvSpPr>
            <a:spLocks noGrp="1"/>
          </p:cNvSpPr>
          <p:nvPr>
            <p:ph type="title"/>
          </p:nvPr>
        </p:nvSpPr>
        <p:spPr>
          <a:xfrm>
            <a:off x="76202" y="0"/>
            <a:ext cx="9524999" cy="677108"/>
          </a:xfrm>
        </p:spPr>
        <p:txBody>
          <a:bodyPr/>
          <a:lstStyle/>
          <a:p>
            <a:r>
              <a:rPr lang="en-US" sz="4400" u="none" dirty="0" smtClean="0"/>
              <a:t>Demerit </a:t>
            </a:r>
            <a:r>
              <a:rPr lang="en-US" sz="4400" u="none" dirty="0"/>
              <a:t>of Supervised learning</a:t>
            </a:r>
          </a:p>
        </p:txBody>
      </p:sp>
      <p:sp>
        <p:nvSpPr>
          <p:cNvPr id="6" name="Rectangle 5"/>
          <p:cNvSpPr/>
          <p:nvPr/>
        </p:nvSpPr>
        <p:spPr>
          <a:xfrm>
            <a:off x="76200" y="990600"/>
            <a:ext cx="8915400" cy="3785652"/>
          </a:xfrm>
          <a:prstGeom prst="rect">
            <a:avLst/>
          </a:prstGeom>
        </p:spPr>
        <p:txBody>
          <a:bodyPr wrap="square">
            <a:spAutoFit/>
          </a:bodyPr>
          <a:lstStyle/>
          <a:p>
            <a:pPr marL="342900" indent="-342900" algn="just">
              <a:buFont typeface="Wingdings" pitchFamily="2" charset="2"/>
              <a:buChar char="§"/>
            </a:pPr>
            <a:r>
              <a:rPr lang="en-US" sz="2400" dirty="0">
                <a:solidFill>
                  <a:prstClr val="black"/>
                </a:solidFill>
              </a:rPr>
              <a:t>Supervised learning models are not suitable for handling the complex tasks.</a:t>
            </a:r>
          </a:p>
          <a:p>
            <a:pPr marL="342900" indent="-342900" algn="just">
              <a:buFont typeface="Wingdings" pitchFamily="2" charset="2"/>
              <a:buChar char="§"/>
            </a:pPr>
            <a:endParaRPr lang="en-US" sz="2400" dirty="0">
              <a:solidFill>
                <a:prstClr val="black"/>
              </a:solidFill>
            </a:endParaRPr>
          </a:p>
          <a:p>
            <a:pPr marL="342900" indent="-342900" algn="just">
              <a:buFont typeface="Wingdings" pitchFamily="2" charset="2"/>
              <a:buChar char="§"/>
            </a:pPr>
            <a:r>
              <a:rPr lang="en-US" sz="2400" dirty="0">
                <a:solidFill>
                  <a:prstClr val="black"/>
                </a:solidFill>
              </a:rPr>
              <a:t>Supervised learning cannot predict the correct output if the test data is different from the training dataset.</a:t>
            </a:r>
          </a:p>
          <a:p>
            <a:pPr marL="342900" indent="-342900" algn="just">
              <a:buFont typeface="Wingdings" pitchFamily="2" charset="2"/>
              <a:buChar char="§"/>
            </a:pPr>
            <a:endParaRPr lang="en-US" sz="2400" dirty="0">
              <a:solidFill>
                <a:prstClr val="black"/>
              </a:solidFill>
            </a:endParaRPr>
          </a:p>
          <a:p>
            <a:pPr marL="342900" indent="-342900" algn="just">
              <a:buFont typeface="Wingdings" pitchFamily="2" charset="2"/>
              <a:buChar char="§"/>
            </a:pPr>
            <a:r>
              <a:rPr lang="en-US" sz="2400" dirty="0">
                <a:solidFill>
                  <a:prstClr val="black"/>
                </a:solidFill>
              </a:rPr>
              <a:t>In supervised learning, we need enough knowledge about the classes of object.</a:t>
            </a:r>
          </a:p>
          <a:p>
            <a:endParaRPr lang="en-GB" sz="2400" dirty="0">
              <a:solidFill>
                <a:prstClr val="black"/>
              </a:solidFill>
            </a:endParaRPr>
          </a:p>
          <a:p>
            <a:endParaRPr lang="en-US" sz="2400" dirty="0">
              <a:solidFill>
                <a:prstClr val="black"/>
              </a:solidFill>
            </a:endParaRPr>
          </a:p>
        </p:txBody>
      </p:sp>
    </p:spTree>
    <p:extLst>
      <p:ext uri="{BB962C8B-B14F-4D97-AF65-F5344CB8AC3E}">
        <p14:creationId xmlns:p14="http://schemas.microsoft.com/office/powerpoint/2010/main" val="12883721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762000"/>
            <a:ext cx="7475220" cy="0"/>
          </a:xfrm>
          <a:custGeom>
            <a:avLst/>
            <a:gdLst/>
            <a:ahLst/>
            <a:cxnLst/>
            <a:rect l="l" t="t" r="r" b="b"/>
            <a:pathLst>
              <a:path w="7475220">
                <a:moveTo>
                  <a:pt x="0" y="0"/>
                </a:moveTo>
                <a:lnTo>
                  <a:pt x="7475220" y="0"/>
                </a:lnTo>
              </a:path>
            </a:pathLst>
          </a:custGeom>
          <a:ln w="6096">
            <a:solidFill>
              <a:srgbClr val="7E7E7E"/>
            </a:solidFill>
          </a:ln>
        </p:spPr>
        <p:txBody>
          <a:bodyPr wrap="square" lIns="0" tIns="0" rIns="0" bIns="0" rtlCol="0"/>
          <a:lstStyle/>
          <a:p>
            <a:endParaRPr>
              <a:solidFill>
                <a:prstClr val="black"/>
              </a:solidFill>
            </a:endParaRPr>
          </a:p>
        </p:txBody>
      </p:sp>
      <p:sp>
        <p:nvSpPr>
          <p:cNvPr id="5" name="Title 4"/>
          <p:cNvSpPr>
            <a:spLocks noGrp="1"/>
          </p:cNvSpPr>
          <p:nvPr>
            <p:ph type="title"/>
          </p:nvPr>
        </p:nvSpPr>
        <p:spPr>
          <a:xfrm>
            <a:off x="140208" y="146447"/>
            <a:ext cx="9829800" cy="615553"/>
          </a:xfrm>
        </p:spPr>
        <p:txBody>
          <a:bodyPr/>
          <a:lstStyle/>
          <a:p>
            <a:r>
              <a:rPr lang="en-GB" sz="4000" u="none" dirty="0" smtClean="0"/>
              <a:t>Regression</a:t>
            </a:r>
            <a:endParaRPr lang="en-US" sz="4400" u="none" dirty="0"/>
          </a:p>
        </p:txBody>
      </p:sp>
      <p:sp>
        <p:nvSpPr>
          <p:cNvPr id="3" name="Rectangle 2"/>
          <p:cNvSpPr/>
          <p:nvPr/>
        </p:nvSpPr>
        <p:spPr>
          <a:xfrm>
            <a:off x="140208" y="838202"/>
            <a:ext cx="8927592" cy="5262979"/>
          </a:xfrm>
          <a:prstGeom prst="rect">
            <a:avLst/>
          </a:prstGeom>
        </p:spPr>
        <p:txBody>
          <a:bodyPr wrap="square">
            <a:spAutoFit/>
          </a:bodyPr>
          <a:lstStyle/>
          <a:p>
            <a:pPr marL="342900" indent="-342900" algn="just">
              <a:buFont typeface="Wingdings" pitchFamily="2" charset="2"/>
              <a:buChar char="§"/>
            </a:pPr>
            <a:r>
              <a:rPr lang="en-US" sz="2400" dirty="0">
                <a:solidFill>
                  <a:prstClr val="black"/>
                </a:solidFill>
              </a:rPr>
              <a:t>Regression is a supervised learning  technique which helps in finding the correlation between variables and enables us to predict the continuous output variable based on the one or more predictor variables. </a:t>
            </a:r>
          </a:p>
          <a:p>
            <a:pPr marL="342900" indent="-342900" algn="just">
              <a:buFont typeface="Wingdings" pitchFamily="2" charset="2"/>
              <a:buChar char="§"/>
            </a:pPr>
            <a:endParaRPr lang="en-US" sz="2400" dirty="0">
              <a:solidFill>
                <a:prstClr val="black"/>
              </a:solidFill>
            </a:endParaRPr>
          </a:p>
          <a:p>
            <a:pPr marL="342900" indent="-342900" algn="just">
              <a:buFont typeface="Wingdings" pitchFamily="2" charset="2"/>
              <a:buChar char="§"/>
            </a:pPr>
            <a:r>
              <a:rPr lang="en-US" sz="2400" dirty="0">
                <a:solidFill>
                  <a:prstClr val="black"/>
                </a:solidFill>
              </a:rPr>
              <a:t>It is mainly used for </a:t>
            </a:r>
            <a:r>
              <a:rPr lang="en-US" sz="2400" b="1" dirty="0">
                <a:solidFill>
                  <a:srgbClr val="C00000"/>
                </a:solidFill>
              </a:rPr>
              <a:t>prediction, forecasting, and time series modeling</a:t>
            </a:r>
          </a:p>
          <a:p>
            <a:pPr marL="342900" indent="-342900" algn="just">
              <a:buFont typeface="Wingdings" pitchFamily="2" charset="2"/>
              <a:buChar char="§"/>
            </a:pPr>
            <a:endParaRPr lang="en-US" sz="2400" b="1" i="1" dirty="0">
              <a:solidFill>
                <a:srgbClr val="C00000"/>
              </a:solidFill>
            </a:endParaRPr>
          </a:p>
          <a:p>
            <a:pPr marL="342900" indent="-342900" algn="just">
              <a:buFont typeface="Wingdings" pitchFamily="2" charset="2"/>
              <a:buChar char="§"/>
            </a:pPr>
            <a:r>
              <a:rPr lang="en-US" sz="2400" b="1" i="1" dirty="0">
                <a:solidFill>
                  <a:prstClr val="black"/>
                </a:solidFill>
              </a:rPr>
              <a:t>"</a:t>
            </a:r>
            <a:r>
              <a:rPr lang="en-US" sz="2400" b="1" i="1" dirty="0">
                <a:solidFill>
                  <a:srgbClr val="C00000"/>
                </a:solidFill>
              </a:rPr>
              <a:t>Regression </a:t>
            </a:r>
            <a:r>
              <a:rPr lang="en-US" sz="2400" b="1" i="1" dirty="0">
                <a:solidFill>
                  <a:srgbClr val="C00000"/>
                </a:solidFill>
              </a:rPr>
              <a:t>shows a line or curve that passes through all the </a:t>
            </a:r>
            <a:r>
              <a:rPr lang="en-US" sz="2400" b="1" i="1" dirty="0">
                <a:solidFill>
                  <a:srgbClr val="C00000"/>
                </a:solidFill>
              </a:rPr>
              <a:t>data-points </a:t>
            </a:r>
            <a:r>
              <a:rPr lang="en-US" sz="2400" b="1" i="1" dirty="0">
                <a:solidFill>
                  <a:srgbClr val="C00000"/>
                </a:solidFill>
              </a:rPr>
              <a:t>on target-predictor graph in such a way that the vertical distance between the </a:t>
            </a:r>
            <a:r>
              <a:rPr lang="en-US" sz="2400" b="1" i="1" dirty="0">
                <a:solidFill>
                  <a:srgbClr val="C00000"/>
                </a:solidFill>
              </a:rPr>
              <a:t>data-points </a:t>
            </a:r>
            <a:r>
              <a:rPr lang="en-US" sz="2400" b="1" i="1" dirty="0">
                <a:solidFill>
                  <a:srgbClr val="C00000"/>
                </a:solidFill>
              </a:rPr>
              <a:t>and the regression line is minimum</a:t>
            </a:r>
            <a:r>
              <a:rPr lang="en-US" sz="2400" b="1" i="1" dirty="0">
                <a:solidFill>
                  <a:srgbClr val="C00000"/>
                </a:solidFill>
              </a:rPr>
              <a:t>.</a:t>
            </a:r>
            <a:r>
              <a:rPr lang="en-US" sz="2400" b="1" i="1" dirty="0">
                <a:solidFill>
                  <a:prstClr val="black"/>
                </a:solidFill>
              </a:rPr>
              <a:t>“</a:t>
            </a:r>
          </a:p>
          <a:p>
            <a:pPr marL="342900" indent="-342900" algn="just">
              <a:buFont typeface="Wingdings" pitchFamily="2" charset="2"/>
              <a:buChar char="§"/>
            </a:pPr>
            <a:endParaRPr lang="en-GB" sz="2400" b="1" i="1" dirty="0">
              <a:solidFill>
                <a:srgbClr val="C00000"/>
              </a:solidFill>
            </a:endParaRPr>
          </a:p>
          <a:p>
            <a:pPr algn="just"/>
            <a:endParaRPr lang="en-US" sz="2400" dirty="0">
              <a:solidFill>
                <a:srgbClr val="C00000"/>
              </a:solidFill>
            </a:endParaRPr>
          </a:p>
        </p:txBody>
      </p:sp>
      <p:sp>
        <p:nvSpPr>
          <p:cNvPr id="4" name="AutoShape 2" descr="Regression Analysis in Machine learning"/>
          <p:cNvSpPr>
            <a:spLocks noChangeAspect="1" noChangeArrowheads="1"/>
          </p:cNvSpPr>
          <p:nvPr/>
        </p:nvSpPr>
        <p:spPr bwMode="auto">
          <a:xfrm>
            <a:off x="155575" y="-14446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4877297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1213"/>
            <a:ext cx="9829800" cy="615553"/>
          </a:xfrm>
        </p:spPr>
        <p:txBody>
          <a:bodyPr/>
          <a:lstStyle/>
          <a:p>
            <a:r>
              <a:rPr lang="en-US" sz="4000" u="none" dirty="0" smtClean="0"/>
              <a:t>      Visualize Types of Regression</a:t>
            </a:r>
            <a:endParaRPr lang="en-US" sz="4000" u="none" dirty="0"/>
          </a:p>
        </p:txBody>
      </p:sp>
      <p:sp>
        <p:nvSpPr>
          <p:cNvPr id="4" name="AutoShape 2" descr="Regression Analysis in Machine learning"/>
          <p:cNvSpPr>
            <a:spLocks noChangeAspect="1" noChangeArrowheads="1"/>
          </p:cNvSpPr>
          <p:nvPr/>
        </p:nvSpPr>
        <p:spPr bwMode="auto">
          <a:xfrm>
            <a:off x="155575" y="-14446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990602"/>
            <a:ext cx="7010400" cy="245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594936"/>
            <a:ext cx="6858000" cy="2577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74259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762000"/>
            <a:ext cx="7475220" cy="0"/>
          </a:xfrm>
          <a:custGeom>
            <a:avLst/>
            <a:gdLst/>
            <a:ahLst/>
            <a:cxnLst/>
            <a:rect l="l" t="t" r="r" b="b"/>
            <a:pathLst>
              <a:path w="7475220">
                <a:moveTo>
                  <a:pt x="0" y="0"/>
                </a:moveTo>
                <a:lnTo>
                  <a:pt x="7475220" y="0"/>
                </a:lnTo>
              </a:path>
            </a:pathLst>
          </a:custGeom>
          <a:ln w="6096">
            <a:solidFill>
              <a:srgbClr val="7E7E7E"/>
            </a:solidFill>
          </a:ln>
        </p:spPr>
        <p:txBody>
          <a:bodyPr wrap="square" lIns="0" tIns="0" rIns="0" bIns="0" rtlCol="0"/>
          <a:lstStyle/>
          <a:p>
            <a:endParaRPr>
              <a:solidFill>
                <a:prstClr val="black"/>
              </a:solidFill>
            </a:endParaRPr>
          </a:p>
        </p:txBody>
      </p:sp>
      <p:sp>
        <p:nvSpPr>
          <p:cNvPr id="5" name="Title 4"/>
          <p:cNvSpPr>
            <a:spLocks noGrp="1"/>
          </p:cNvSpPr>
          <p:nvPr>
            <p:ph type="title"/>
          </p:nvPr>
        </p:nvSpPr>
        <p:spPr>
          <a:xfrm>
            <a:off x="140208" y="146447"/>
            <a:ext cx="9829800" cy="615553"/>
          </a:xfrm>
        </p:spPr>
        <p:txBody>
          <a:bodyPr/>
          <a:lstStyle/>
          <a:p>
            <a:r>
              <a:rPr lang="en-US" sz="4000" u="none" dirty="0" smtClean="0"/>
              <a:t>Example: Regression Task</a:t>
            </a:r>
            <a:endParaRPr lang="en-US" sz="4400" u="none" dirty="0"/>
          </a:p>
        </p:txBody>
      </p:sp>
      <p:sp>
        <p:nvSpPr>
          <p:cNvPr id="3" name="Rectangle 2"/>
          <p:cNvSpPr/>
          <p:nvPr/>
        </p:nvSpPr>
        <p:spPr>
          <a:xfrm>
            <a:off x="140208" y="838200"/>
            <a:ext cx="8927592" cy="1569660"/>
          </a:xfrm>
          <a:prstGeom prst="rect">
            <a:avLst/>
          </a:prstGeom>
        </p:spPr>
        <p:txBody>
          <a:bodyPr wrap="square">
            <a:spAutoFit/>
          </a:bodyPr>
          <a:lstStyle/>
          <a:p>
            <a:pPr algn="just"/>
            <a:r>
              <a:rPr lang="en-US" sz="2400" dirty="0">
                <a:solidFill>
                  <a:prstClr val="black"/>
                </a:solidFill>
              </a:rPr>
              <a:t>Suppose there is a marketing company A, who does various advertisement every year and get sales on that. The below list shows the advertisement made by the company in the last 5 years and the corresponding sales:</a:t>
            </a:r>
          </a:p>
        </p:txBody>
      </p:sp>
      <p:sp>
        <p:nvSpPr>
          <p:cNvPr id="4" name="AutoShape 2" descr="Regression Analysis in Machine learning"/>
          <p:cNvSpPr>
            <a:spLocks noChangeAspect="1" noChangeArrowheads="1"/>
          </p:cNvSpPr>
          <p:nvPr/>
        </p:nvSpPr>
        <p:spPr bwMode="auto">
          <a:xfrm>
            <a:off x="155575" y="-14446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Oval 6"/>
          <p:cNvSpPr/>
          <p:nvPr/>
        </p:nvSpPr>
        <p:spPr>
          <a:xfrm>
            <a:off x="4495800" y="2766031"/>
            <a:ext cx="4572000" cy="3160335"/>
          </a:xfrm>
          <a:prstGeom prst="ellips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Now, the company wants to do the advertisement of $200 in the year </a:t>
            </a:r>
            <a:r>
              <a:rPr lang="en-US" dirty="0">
                <a:solidFill>
                  <a:prstClr val="black"/>
                </a:solidFill>
              </a:rPr>
              <a:t>2022</a:t>
            </a:r>
            <a:r>
              <a:rPr lang="en-US" dirty="0">
                <a:solidFill>
                  <a:prstClr val="black"/>
                </a:solidFill>
              </a:rPr>
              <a:t> </a:t>
            </a:r>
            <a:r>
              <a:rPr lang="en-US" b="1" dirty="0">
                <a:solidFill>
                  <a:srgbClr val="C00000"/>
                </a:solidFill>
              </a:rPr>
              <a:t>and wants to know the prediction about the sales for this year</a:t>
            </a:r>
            <a:r>
              <a:rPr lang="en-US" dirty="0">
                <a:solidFill>
                  <a:prstClr val="black"/>
                </a:solidFill>
              </a:rPr>
              <a:t>. So to solve such type of prediction problems in machine learning, we need regression analysis.</a:t>
            </a: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784" y="2407861"/>
            <a:ext cx="4057650" cy="387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3705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1213"/>
            <a:ext cx="9829800" cy="615553"/>
          </a:xfrm>
        </p:spPr>
        <p:txBody>
          <a:bodyPr/>
          <a:lstStyle/>
          <a:p>
            <a:r>
              <a:rPr lang="en-US" sz="4000" dirty="0"/>
              <a:t>Why do we use Regression Analysis?</a:t>
            </a:r>
          </a:p>
        </p:txBody>
      </p:sp>
      <p:sp>
        <p:nvSpPr>
          <p:cNvPr id="4" name="AutoShape 2" descr="Regression Analysis in Machine learning"/>
          <p:cNvSpPr>
            <a:spLocks noChangeAspect="1" noChangeArrowheads="1"/>
          </p:cNvSpPr>
          <p:nvPr/>
        </p:nvSpPr>
        <p:spPr bwMode="auto">
          <a:xfrm>
            <a:off x="155575" y="-14446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 name="Rectangle 1"/>
          <p:cNvSpPr/>
          <p:nvPr/>
        </p:nvSpPr>
        <p:spPr>
          <a:xfrm>
            <a:off x="155575" y="762000"/>
            <a:ext cx="8458200" cy="4154984"/>
          </a:xfrm>
          <a:prstGeom prst="rect">
            <a:avLst/>
          </a:prstGeom>
        </p:spPr>
        <p:txBody>
          <a:bodyPr wrap="square">
            <a:spAutoFit/>
          </a:bodyPr>
          <a:lstStyle/>
          <a:p>
            <a:pPr marL="285750" indent="-285750">
              <a:buFont typeface="Wingdings" pitchFamily="2" charset="2"/>
              <a:buChar char="§"/>
            </a:pPr>
            <a:endParaRPr lang="en-US" sz="2400" dirty="0">
              <a:solidFill>
                <a:prstClr val="black"/>
              </a:solidFill>
            </a:endParaRPr>
          </a:p>
          <a:p>
            <a:pPr marL="285750" indent="-285750">
              <a:buFont typeface="Wingdings" pitchFamily="2" charset="2"/>
              <a:buChar char="§"/>
            </a:pPr>
            <a:r>
              <a:rPr lang="en-US" sz="2400" dirty="0">
                <a:solidFill>
                  <a:prstClr val="black"/>
                </a:solidFill>
              </a:rPr>
              <a:t>Regression </a:t>
            </a:r>
            <a:r>
              <a:rPr lang="en-US" sz="2400" dirty="0">
                <a:solidFill>
                  <a:prstClr val="black"/>
                </a:solidFill>
              </a:rPr>
              <a:t>estimates the relationship between the </a:t>
            </a:r>
            <a:r>
              <a:rPr lang="en-US" sz="2400" dirty="0">
                <a:solidFill>
                  <a:prstClr val="black"/>
                </a:solidFill>
              </a:rPr>
              <a:t>target (dependent variable) </a:t>
            </a:r>
            <a:r>
              <a:rPr lang="en-US" sz="2400" dirty="0">
                <a:solidFill>
                  <a:prstClr val="black"/>
                </a:solidFill>
              </a:rPr>
              <a:t>and the independent variable</a:t>
            </a:r>
            <a:r>
              <a:rPr lang="en-US" sz="2400" dirty="0">
                <a:solidFill>
                  <a:prstClr val="black"/>
                </a:solidFill>
              </a:rPr>
              <a:t>.</a:t>
            </a:r>
          </a:p>
          <a:p>
            <a:pPr marL="285750" indent="-285750">
              <a:buFont typeface="Wingdings" pitchFamily="2" charset="2"/>
              <a:buChar char="§"/>
            </a:pPr>
            <a:endParaRPr lang="en-US" sz="2400" dirty="0">
              <a:solidFill>
                <a:prstClr val="black"/>
              </a:solidFill>
            </a:endParaRPr>
          </a:p>
          <a:p>
            <a:pPr marL="285750" indent="-285750">
              <a:buFont typeface="Wingdings" pitchFamily="2" charset="2"/>
              <a:buChar char="§"/>
            </a:pPr>
            <a:r>
              <a:rPr lang="en-US" sz="2400" dirty="0">
                <a:solidFill>
                  <a:prstClr val="black"/>
                </a:solidFill>
              </a:rPr>
              <a:t>It is used to find the trends in data</a:t>
            </a:r>
            <a:r>
              <a:rPr lang="en-US" sz="2400" dirty="0">
                <a:solidFill>
                  <a:prstClr val="black"/>
                </a:solidFill>
              </a:rPr>
              <a:t>.</a:t>
            </a:r>
          </a:p>
          <a:p>
            <a:pPr marL="285750" indent="-285750">
              <a:buFont typeface="Wingdings" pitchFamily="2" charset="2"/>
              <a:buChar char="§"/>
            </a:pPr>
            <a:endParaRPr lang="en-US" sz="2400" dirty="0">
              <a:solidFill>
                <a:prstClr val="black"/>
              </a:solidFill>
            </a:endParaRPr>
          </a:p>
          <a:p>
            <a:pPr marL="285750" indent="-285750">
              <a:buFont typeface="Wingdings" pitchFamily="2" charset="2"/>
              <a:buChar char="§"/>
            </a:pPr>
            <a:r>
              <a:rPr lang="en-US" sz="2400" dirty="0">
                <a:solidFill>
                  <a:prstClr val="black"/>
                </a:solidFill>
              </a:rPr>
              <a:t>It helps to predict real/continuous values</a:t>
            </a:r>
            <a:r>
              <a:rPr lang="en-US" sz="2400" dirty="0">
                <a:solidFill>
                  <a:prstClr val="black"/>
                </a:solidFill>
              </a:rPr>
              <a:t>.</a:t>
            </a:r>
          </a:p>
          <a:p>
            <a:endParaRPr lang="en-US" sz="2400" dirty="0">
              <a:solidFill>
                <a:prstClr val="black"/>
              </a:solidFill>
            </a:endParaRPr>
          </a:p>
          <a:p>
            <a:pPr marL="285750" indent="-285750">
              <a:buFont typeface="Wingdings" pitchFamily="2" charset="2"/>
              <a:buChar char="§"/>
            </a:pPr>
            <a:r>
              <a:rPr lang="en-US" sz="2400" dirty="0">
                <a:solidFill>
                  <a:prstClr val="black"/>
                </a:solidFill>
              </a:rPr>
              <a:t>By performing the regression, we can confidently determine the </a:t>
            </a:r>
            <a:r>
              <a:rPr lang="en-US" sz="2400" b="1" dirty="0">
                <a:solidFill>
                  <a:srgbClr val="C00000"/>
                </a:solidFill>
              </a:rPr>
              <a:t>most important factor, the least important factor, and how each factor is affecting the other factors</a:t>
            </a:r>
            <a:r>
              <a:rPr lang="en-US" sz="2400" dirty="0">
                <a:solidFill>
                  <a:srgbClr val="C00000"/>
                </a:solidFill>
              </a:rPr>
              <a:t>.</a:t>
            </a:r>
          </a:p>
        </p:txBody>
      </p:sp>
    </p:spTree>
    <p:extLst>
      <p:ext uri="{BB962C8B-B14F-4D97-AF65-F5344CB8AC3E}">
        <p14:creationId xmlns:p14="http://schemas.microsoft.com/office/powerpoint/2010/main" val="12279233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1213"/>
            <a:ext cx="9829800" cy="615553"/>
          </a:xfrm>
        </p:spPr>
        <p:txBody>
          <a:bodyPr/>
          <a:lstStyle/>
          <a:p>
            <a:r>
              <a:rPr lang="en-US" sz="4000" u="none" dirty="0" smtClean="0"/>
              <a:t>      Types of Regression</a:t>
            </a:r>
            <a:endParaRPr lang="en-US" sz="4000" u="none" dirty="0"/>
          </a:p>
        </p:txBody>
      </p:sp>
      <p:sp>
        <p:nvSpPr>
          <p:cNvPr id="4" name="AutoShape 2" descr="Regression Analysis in Machine learning"/>
          <p:cNvSpPr>
            <a:spLocks noChangeAspect="1" noChangeArrowheads="1"/>
          </p:cNvSpPr>
          <p:nvPr/>
        </p:nvSpPr>
        <p:spPr bwMode="auto">
          <a:xfrm>
            <a:off x="155575" y="-14446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25" y="914400"/>
            <a:ext cx="8921750" cy="2686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25" y="3624835"/>
            <a:ext cx="8921750" cy="2855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50210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71600" y="787400"/>
            <a:ext cx="7772400" cy="1905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5400" dirty="0" smtClean="0">
                <a:solidFill>
                  <a:prstClr val="black">
                    <a:lumMod val="75000"/>
                    <a:lumOff val="25000"/>
                  </a:prstClr>
                </a:solidFill>
              </a:rPr>
              <a:t>    Linear Regression</a:t>
            </a:r>
            <a:endParaRPr lang="en-US" sz="5400" dirty="0">
              <a:solidFill>
                <a:prstClr val="black">
                  <a:lumMod val="75000"/>
                  <a:lumOff val="25000"/>
                </a:prstClr>
              </a:solidFill>
            </a:endParaRPr>
          </a:p>
        </p:txBody>
      </p:sp>
    </p:spTree>
    <p:extLst>
      <p:ext uri="{BB962C8B-B14F-4D97-AF65-F5344CB8AC3E}">
        <p14:creationId xmlns:p14="http://schemas.microsoft.com/office/powerpoint/2010/main" val="3650132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5260" y="838200"/>
            <a:ext cx="7475220" cy="0"/>
          </a:xfrm>
          <a:custGeom>
            <a:avLst/>
            <a:gdLst/>
            <a:ahLst/>
            <a:cxnLst/>
            <a:rect l="l" t="t" r="r" b="b"/>
            <a:pathLst>
              <a:path w="7475220">
                <a:moveTo>
                  <a:pt x="0" y="0"/>
                </a:moveTo>
                <a:lnTo>
                  <a:pt x="7475220" y="0"/>
                </a:lnTo>
              </a:path>
            </a:pathLst>
          </a:custGeom>
          <a:ln w="6096">
            <a:solidFill>
              <a:srgbClr val="7E7E7E"/>
            </a:solidFill>
          </a:ln>
        </p:spPr>
        <p:txBody>
          <a:bodyPr wrap="square" lIns="0" tIns="0" rIns="0" bIns="0" rtlCol="0"/>
          <a:lstStyle/>
          <a:p>
            <a:endParaRPr>
              <a:solidFill>
                <a:prstClr val="black"/>
              </a:solidFill>
            </a:endParaRPr>
          </a:p>
        </p:txBody>
      </p:sp>
      <p:sp>
        <p:nvSpPr>
          <p:cNvPr id="5" name="Rectangle 4"/>
          <p:cNvSpPr/>
          <p:nvPr/>
        </p:nvSpPr>
        <p:spPr>
          <a:xfrm>
            <a:off x="158496" y="914400"/>
            <a:ext cx="8915400" cy="7417415"/>
          </a:xfrm>
          <a:prstGeom prst="rect">
            <a:avLst/>
          </a:prstGeom>
        </p:spPr>
        <p:txBody>
          <a:bodyPr wrap="square">
            <a:spAutoFit/>
          </a:bodyPr>
          <a:lstStyle/>
          <a:p>
            <a:pPr marL="457200" indent="-457200">
              <a:buFont typeface="Wingdings" pitchFamily="2" charset="2"/>
              <a:buChar char="§"/>
            </a:pPr>
            <a:r>
              <a:rPr lang="en-US" sz="2800" dirty="0">
                <a:solidFill>
                  <a:prstClr val="black"/>
                </a:solidFill>
              </a:rPr>
              <a:t>Supervised Learning</a:t>
            </a:r>
          </a:p>
          <a:p>
            <a:pPr marL="457200" indent="-457200">
              <a:buFont typeface="Wingdings" pitchFamily="2" charset="2"/>
              <a:buChar char="§"/>
            </a:pPr>
            <a:r>
              <a:rPr lang="en-US" sz="2800" dirty="0">
                <a:solidFill>
                  <a:prstClr val="black"/>
                </a:solidFill>
              </a:rPr>
              <a:t>How  Supervised  Learning Work?</a:t>
            </a:r>
          </a:p>
          <a:p>
            <a:pPr marL="457200" indent="-457200">
              <a:buFont typeface="Wingdings" pitchFamily="2" charset="2"/>
              <a:buChar char="§"/>
            </a:pPr>
            <a:r>
              <a:rPr lang="en-US" sz="2800" dirty="0">
                <a:solidFill>
                  <a:prstClr val="black"/>
                </a:solidFill>
              </a:rPr>
              <a:t>Steps Involved  in Supervised  Learning</a:t>
            </a:r>
          </a:p>
          <a:p>
            <a:pPr marL="457200" indent="-457200">
              <a:buFont typeface="Wingdings" pitchFamily="2" charset="2"/>
              <a:buChar char="§"/>
            </a:pPr>
            <a:r>
              <a:rPr lang="en-GB" sz="2800" dirty="0">
                <a:solidFill>
                  <a:prstClr val="black"/>
                </a:solidFill>
              </a:rPr>
              <a:t>Data Science  Process</a:t>
            </a:r>
            <a:endParaRPr lang="en-US" sz="2800" dirty="0">
              <a:solidFill>
                <a:prstClr val="black"/>
              </a:solidFill>
            </a:endParaRPr>
          </a:p>
          <a:p>
            <a:pPr marL="457200" indent="-457200">
              <a:buFont typeface="Wingdings" pitchFamily="2" charset="2"/>
              <a:buChar char="§"/>
            </a:pPr>
            <a:r>
              <a:rPr lang="en-US" sz="2800" dirty="0">
                <a:solidFill>
                  <a:prstClr val="black"/>
                </a:solidFill>
              </a:rPr>
              <a:t>Types </a:t>
            </a:r>
            <a:r>
              <a:rPr lang="en-US" sz="2800" dirty="0">
                <a:solidFill>
                  <a:prstClr val="black"/>
                </a:solidFill>
              </a:rPr>
              <a:t>of </a:t>
            </a:r>
            <a:r>
              <a:rPr lang="en-US" sz="2800" dirty="0">
                <a:solidFill>
                  <a:prstClr val="black"/>
                </a:solidFill>
              </a:rPr>
              <a:t>Supervised </a:t>
            </a:r>
            <a:r>
              <a:rPr lang="en-US" sz="2800" dirty="0">
                <a:solidFill>
                  <a:prstClr val="black"/>
                </a:solidFill>
              </a:rPr>
              <a:t>L</a:t>
            </a:r>
            <a:r>
              <a:rPr lang="en-US" sz="2800" dirty="0">
                <a:solidFill>
                  <a:prstClr val="black"/>
                </a:solidFill>
              </a:rPr>
              <a:t>earning Algorithms</a:t>
            </a:r>
          </a:p>
          <a:p>
            <a:pPr marL="457200" indent="-457200">
              <a:buFont typeface="Wingdings" pitchFamily="2" charset="2"/>
              <a:buChar char="§"/>
            </a:pPr>
            <a:r>
              <a:rPr lang="en-US" sz="2800" dirty="0">
                <a:solidFill>
                  <a:prstClr val="black"/>
                </a:solidFill>
              </a:rPr>
              <a:t>Merits and  Demerits of Supervised Learning Algorithms</a:t>
            </a:r>
          </a:p>
          <a:p>
            <a:pPr marL="457200" indent="-457200">
              <a:buFont typeface="Wingdings" pitchFamily="2" charset="2"/>
              <a:buChar char="§"/>
            </a:pPr>
            <a:r>
              <a:rPr lang="en-GB" sz="2800" dirty="0">
                <a:solidFill>
                  <a:prstClr val="black"/>
                </a:solidFill>
              </a:rPr>
              <a:t>Linear Regression &amp; Multiple Linear  Regression</a:t>
            </a:r>
          </a:p>
          <a:p>
            <a:pPr marL="457200" indent="-457200">
              <a:buFont typeface="Wingdings" pitchFamily="2" charset="2"/>
              <a:buChar char="§"/>
            </a:pPr>
            <a:r>
              <a:rPr lang="en-GB" sz="2800" dirty="0">
                <a:solidFill>
                  <a:prstClr val="black"/>
                </a:solidFill>
              </a:rPr>
              <a:t>Logistic Regression</a:t>
            </a:r>
          </a:p>
          <a:p>
            <a:pPr marL="457200" indent="-457200">
              <a:buFont typeface="Wingdings" pitchFamily="2" charset="2"/>
              <a:buChar char="§"/>
            </a:pPr>
            <a:r>
              <a:rPr lang="en-GB" sz="2800" dirty="0">
                <a:solidFill>
                  <a:prstClr val="black"/>
                </a:solidFill>
              </a:rPr>
              <a:t>K-Nearest Neighbour</a:t>
            </a:r>
          </a:p>
          <a:p>
            <a:pPr marL="457200" indent="-457200">
              <a:buFont typeface="Wingdings" pitchFamily="2" charset="2"/>
              <a:buChar char="§"/>
            </a:pPr>
            <a:r>
              <a:rPr lang="en-GB" sz="2800" dirty="0">
                <a:solidFill>
                  <a:prstClr val="black"/>
                </a:solidFill>
              </a:rPr>
              <a:t>Bayesian Decision Theory (Naïve Bayes)</a:t>
            </a:r>
          </a:p>
          <a:p>
            <a:pPr marL="457200" indent="-457200">
              <a:buFont typeface="Wingdings" pitchFamily="2" charset="2"/>
              <a:buChar char="§"/>
            </a:pPr>
            <a:r>
              <a:rPr lang="en-GB" sz="2800" dirty="0">
                <a:solidFill>
                  <a:prstClr val="black"/>
                </a:solidFill>
              </a:rPr>
              <a:t>Neural Networks (LNN, MLP)</a:t>
            </a:r>
          </a:p>
          <a:p>
            <a:pPr marL="457200" indent="-457200">
              <a:buFont typeface="Wingdings" pitchFamily="2" charset="2"/>
              <a:buChar char="§"/>
            </a:pPr>
            <a:r>
              <a:rPr lang="en-GB" sz="2800" dirty="0">
                <a:solidFill>
                  <a:prstClr val="black"/>
                </a:solidFill>
              </a:rPr>
              <a:t>Support Vector Machine</a:t>
            </a:r>
          </a:p>
          <a:p>
            <a:pPr marL="457200" indent="-457200">
              <a:buFont typeface="Wingdings" pitchFamily="2" charset="2"/>
              <a:buChar char="§"/>
            </a:pPr>
            <a:r>
              <a:rPr lang="en-GB" sz="2800" dirty="0">
                <a:solidFill>
                  <a:prstClr val="black"/>
                </a:solidFill>
              </a:rPr>
              <a:t>Decision Trees</a:t>
            </a:r>
          </a:p>
          <a:p>
            <a:endParaRPr lang="en-GB" sz="2800" dirty="0">
              <a:solidFill>
                <a:prstClr val="black"/>
              </a:solidFill>
            </a:endParaRPr>
          </a:p>
          <a:p>
            <a:pPr marL="457200" indent="-457200">
              <a:buFont typeface="Wingdings" pitchFamily="2" charset="2"/>
              <a:buChar char="§"/>
            </a:pPr>
            <a:endParaRPr lang="en-GB" sz="2800" dirty="0">
              <a:solidFill>
                <a:prstClr val="black"/>
              </a:solidFill>
            </a:endParaRPr>
          </a:p>
          <a:p>
            <a:pPr marL="457200" indent="-457200">
              <a:buFont typeface="Wingdings" pitchFamily="2" charset="2"/>
              <a:buChar char="§"/>
            </a:pPr>
            <a:endParaRPr lang="en-US" sz="2800" dirty="0">
              <a:solidFill>
                <a:prstClr val="black"/>
              </a:solidFill>
            </a:endParaRPr>
          </a:p>
          <a:p>
            <a:endParaRPr lang="en-US" sz="2800" dirty="0">
              <a:solidFill>
                <a:prstClr val="black"/>
              </a:solidFill>
            </a:endParaRPr>
          </a:p>
        </p:txBody>
      </p:sp>
      <p:sp>
        <p:nvSpPr>
          <p:cNvPr id="4" name="Title 3"/>
          <p:cNvSpPr>
            <a:spLocks noGrp="1"/>
          </p:cNvSpPr>
          <p:nvPr>
            <p:ph type="title"/>
          </p:nvPr>
        </p:nvSpPr>
        <p:spPr>
          <a:xfrm>
            <a:off x="175260" y="0"/>
            <a:ext cx="7622540" cy="738664"/>
          </a:xfrm>
        </p:spPr>
        <p:txBody>
          <a:bodyPr/>
          <a:lstStyle/>
          <a:p>
            <a:r>
              <a:rPr lang="en-GB" dirty="0" smtClean="0"/>
              <a:t>Module  Content</a:t>
            </a:r>
            <a:endParaRPr lang="en-US" dirty="0"/>
          </a:p>
        </p:txBody>
      </p:sp>
    </p:spTree>
    <p:extLst>
      <p:ext uri="{BB962C8B-B14F-4D97-AF65-F5344CB8AC3E}">
        <p14:creationId xmlns:p14="http://schemas.microsoft.com/office/powerpoint/2010/main" val="9820688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1213"/>
            <a:ext cx="9829800" cy="615553"/>
          </a:xfrm>
        </p:spPr>
        <p:txBody>
          <a:bodyPr/>
          <a:lstStyle/>
          <a:p>
            <a:r>
              <a:rPr lang="en-US" sz="4000" u="none" dirty="0" smtClean="0"/>
              <a:t>Linear Regression</a:t>
            </a:r>
            <a:endParaRPr lang="en-US" sz="4000" u="none" dirty="0"/>
          </a:p>
        </p:txBody>
      </p:sp>
      <p:sp>
        <p:nvSpPr>
          <p:cNvPr id="4" name="AutoShape 2" descr="Regression Analysis in Machine learning"/>
          <p:cNvSpPr>
            <a:spLocks noChangeAspect="1" noChangeArrowheads="1"/>
          </p:cNvSpPr>
          <p:nvPr/>
        </p:nvSpPr>
        <p:spPr bwMode="auto">
          <a:xfrm>
            <a:off x="155575" y="-14446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 name="Rectangle 1"/>
          <p:cNvSpPr/>
          <p:nvPr/>
        </p:nvSpPr>
        <p:spPr>
          <a:xfrm>
            <a:off x="76200" y="685802"/>
            <a:ext cx="4645152" cy="5262979"/>
          </a:xfrm>
          <a:prstGeom prst="rect">
            <a:avLst/>
          </a:prstGeom>
        </p:spPr>
        <p:txBody>
          <a:bodyPr wrap="square">
            <a:spAutoFit/>
          </a:bodyPr>
          <a:lstStyle/>
          <a:p>
            <a:pPr marL="285750" indent="-285750" algn="just">
              <a:buFont typeface="Wingdings" pitchFamily="2" charset="2"/>
              <a:buChar char="§"/>
            </a:pPr>
            <a:endParaRPr lang="en-US" sz="2000" dirty="0">
              <a:solidFill>
                <a:prstClr val="black"/>
              </a:solidFill>
            </a:endParaRPr>
          </a:p>
          <a:p>
            <a:pPr marL="285750" indent="-285750" algn="just">
              <a:buFont typeface="Wingdings" pitchFamily="2" charset="2"/>
              <a:buChar char="§"/>
            </a:pPr>
            <a:r>
              <a:rPr lang="en-US" sz="2000" dirty="0">
                <a:solidFill>
                  <a:prstClr val="black"/>
                </a:solidFill>
              </a:rPr>
              <a:t>Linear regression is one of the easiest and most popular Machine Learning algorithms</a:t>
            </a:r>
            <a:r>
              <a:rPr lang="en-US" sz="2000" dirty="0">
                <a:solidFill>
                  <a:prstClr val="black"/>
                </a:solidFill>
              </a:rPr>
              <a:t>.</a:t>
            </a:r>
          </a:p>
          <a:p>
            <a:pPr marL="285750" indent="-285750" algn="just">
              <a:buFont typeface="Wingdings" pitchFamily="2" charset="2"/>
              <a:buChar char="§"/>
            </a:pPr>
            <a:endParaRPr lang="en-US" sz="2000" dirty="0">
              <a:solidFill>
                <a:prstClr val="black"/>
              </a:solidFill>
            </a:endParaRPr>
          </a:p>
          <a:p>
            <a:pPr marL="285750" indent="-285750" algn="just">
              <a:buFont typeface="Wingdings" pitchFamily="2" charset="2"/>
              <a:buChar char="§"/>
            </a:pPr>
            <a:endParaRPr lang="en-US" sz="2000" dirty="0">
              <a:solidFill>
                <a:prstClr val="black"/>
              </a:solidFill>
            </a:endParaRPr>
          </a:p>
          <a:p>
            <a:pPr marL="285750" indent="-285750" algn="just">
              <a:buFont typeface="Wingdings" pitchFamily="2" charset="2"/>
              <a:buChar char="§"/>
            </a:pPr>
            <a:r>
              <a:rPr lang="en-US" sz="2000" dirty="0">
                <a:solidFill>
                  <a:prstClr val="black"/>
                </a:solidFill>
              </a:rPr>
              <a:t>Linear </a:t>
            </a:r>
            <a:r>
              <a:rPr lang="en-US" sz="2000" dirty="0">
                <a:solidFill>
                  <a:prstClr val="black"/>
                </a:solidFill>
              </a:rPr>
              <a:t>regression shows the linear relationship between the independent variable (X-axis) and the dependent variable (Y-axis), hence called linear regression</a:t>
            </a:r>
            <a:r>
              <a:rPr lang="en-US" sz="2000" dirty="0">
                <a:solidFill>
                  <a:prstClr val="black"/>
                </a:solidFill>
              </a:rPr>
              <a:t>.</a:t>
            </a:r>
          </a:p>
          <a:p>
            <a:pPr algn="just"/>
            <a:endParaRPr lang="en-US" sz="2000" dirty="0">
              <a:solidFill>
                <a:prstClr val="black"/>
              </a:solidFill>
            </a:endParaRPr>
          </a:p>
          <a:p>
            <a:pPr marL="285750" indent="-285750" algn="just">
              <a:buFont typeface="Wingdings" pitchFamily="2" charset="2"/>
              <a:buChar char="§"/>
            </a:pPr>
            <a:r>
              <a:rPr lang="en-US" sz="2000" b="1" dirty="0">
                <a:solidFill>
                  <a:srgbClr val="C00000"/>
                </a:solidFill>
              </a:rPr>
              <a:t>Example: </a:t>
            </a:r>
            <a:r>
              <a:rPr lang="en-US" sz="2000" dirty="0">
                <a:solidFill>
                  <a:prstClr val="black"/>
                </a:solidFill>
              </a:rPr>
              <a:t>Here </a:t>
            </a:r>
            <a:r>
              <a:rPr lang="en-US" sz="2000" dirty="0">
                <a:solidFill>
                  <a:prstClr val="black"/>
                </a:solidFill>
              </a:rPr>
              <a:t>we are predicting the salary of an employee on the basis of </a:t>
            </a:r>
            <a:r>
              <a:rPr lang="en-US" sz="2000" b="1" dirty="0">
                <a:solidFill>
                  <a:srgbClr val="C00000"/>
                </a:solidFill>
              </a:rPr>
              <a:t>the year of experience</a:t>
            </a:r>
            <a:r>
              <a:rPr lang="en-US" sz="2000" dirty="0">
                <a:solidFill>
                  <a:srgbClr val="C00000"/>
                </a:solidFill>
              </a:rPr>
              <a:t>.</a:t>
            </a:r>
          </a:p>
          <a:p>
            <a:r>
              <a:rPr lang="en-US" dirty="0">
                <a:solidFill>
                  <a:prstClr val="black"/>
                </a:solidFill>
              </a:rPr>
              <a:t/>
            </a:r>
            <a:br>
              <a:rPr lang="en-US" dirty="0">
                <a:solidFill>
                  <a:prstClr val="black"/>
                </a:solidFill>
              </a:rPr>
            </a:br>
            <a:endParaRPr lang="en-US" dirty="0">
              <a:solidFill>
                <a:prstClr val="black"/>
              </a:solidFill>
            </a:endParaRPr>
          </a:p>
        </p:txBody>
      </p:sp>
      <p:sp>
        <p:nvSpPr>
          <p:cNvPr id="3" name="Rectangle 2"/>
          <p:cNvSpPr/>
          <p:nvPr/>
        </p:nvSpPr>
        <p:spPr>
          <a:xfrm>
            <a:off x="6515851" y="4459224"/>
            <a:ext cx="1039067" cy="369332"/>
          </a:xfrm>
          <a:prstGeom prst="rect">
            <a:avLst/>
          </a:prstGeom>
        </p:spPr>
        <p:txBody>
          <a:bodyPr wrap="none">
            <a:spAutoFit/>
          </a:bodyPr>
          <a:lstStyle/>
          <a:p>
            <a:r>
              <a:rPr lang="en-US" dirty="0">
                <a:solidFill>
                  <a:prstClr val="black"/>
                </a:solidFill>
              </a:rPr>
              <a:t>Y= aX+b  </a:t>
            </a:r>
          </a:p>
        </p:txBody>
      </p:sp>
      <p:sp>
        <p:nvSpPr>
          <p:cNvPr id="6" name="Rectangle 5"/>
          <p:cNvSpPr/>
          <p:nvPr/>
        </p:nvSpPr>
        <p:spPr>
          <a:xfrm>
            <a:off x="4572000" y="4876802"/>
            <a:ext cx="4800600" cy="1200329"/>
          </a:xfrm>
          <a:prstGeom prst="rect">
            <a:avLst/>
          </a:prstGeom>
        </p:spPr>
        <p:txBody>
          <a:bodyPr wrap="square">
            <a:spAutoFit/>
          </a:bodyPr>
          <a:lstStyle/>
          <a:p>
            <a:r>
              <a:rPr lang="en-US" b="1" dirty="0">
                <a:solidFill>
                  <a:srgbClr val="C00000"/>
                </a:solidFill>
              </a:rPr>
              <a:t>Where;</a:t>
            </a:r>
          </a:p>
          <a:p>
            <a:r>
              <a:rPr lang="en-US" b="1" dirty="0">
                <a:solidFill>
                  <a:prstClr val="black"/>
                </a:solidFill>
              </a:rPr>
              <a:t>Y </a:t>
            </a:r>
            <a:r>
              <a:rPr lang="en-US" b="1" dirty="0">
                <a:solidFill>
                  <a:prstClr val="black"/>
                </a:solidFill>
              </a:rPr>
              <a:t>= dependent variables (target variables</a:t>
            </a:r>
            <a:r>
              <a:rPr lang="en-US" b="1" dirty="0">
                <a:solidFill>
                  <a:prstClr val="black"/>
                </a:solidFill>
              </a:rPr>
              <a:t>);</a:t>
            </a:r>
            <a:r>
              <a:rPr lang="en-US" dirty="0">
                <a:solidFill>
                  <a:prstClr val="black"/>
                </a:solidFill>
              </a:rPr>
              <a:t/>
            </a:r>
            <a:br>
              <a:rPr lang="en-US" dirty="0">
                <a:solidFill>
                  <a:prstClr val="black"/>
                </a:solidFill>
              </a:rPr>
            </a:br>
            <a:r>
              <a:rPr lang="en-US" b="1" dirty="0">
                <a:solidFill>
                  <a:prstClr val="black"/>
                </a:solidFill>
              </a:rPr>
              <a:t>X= Independent variables (predictor variables</a:t>
            </a:r>
            <a:r>
              <a:rPr lang="en-US" b="1" dirty="0">
                <a:solidFill>
                  <a:prstClr val="black"/>
                </a:solidFill>
              </a:rPr>
              <a:t>);</a:t>
            </a:r>
            <a:r>
              <a:rPr lang="en-US" dirty="0">
                <a:solidFill>
                  <a:prstClr val="black"/>
                </a:solidFill>
              </a:rPr>
              <a:t/>
            </a:r>
            <a:br>
              <a:rPr lang="en-US" dirty="0">
                <a:solidFill>
                  <a:prstClr val="black"/>
                </a:solidFill>
              </a:rPr>
            </a:br>
            <a:r>
              <a:rPr lang="en-US" b="1" dirty="0">
                <a:solidFill>
                  <a:prstClr val="black"/>
                </a:solidFill>
              </a:rPr>
              <a:t>a and b are the linear coefficients</a:t>
            </a:r>
            <a:endParaRPr lang="en-US" dirty="0">
              <a:solidFill>
                <a:prstClr val="black"/>
              </a:solidFill>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457200"/>
            <a:ext cx="3538728" cy="3968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37750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4200525" cy="3743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title"/>
          </p:nvPr>
        </p:nvSpPr>
        <p:spPr>
          <a:xfrm>
            <a:off x="0" y="21213"/>
            <a:ext cx="9829800" cy="615553"/>
          </a:xfrm>
        </p:spPr>
        <p:txBody>
          <a:bodyPr/>
          <a:lstStyle/>
          <a:p>
            <a:r>
              <a:rPr lang="en-US" sz="4000" u="none" dirty="0" smtClean="0"/>
              <a:t>Linear Regression</a:t>
            </a:r>
            <a:endParaRPr lang="en-US" sz="4000" u="none" dirty="0"/>
          </a:p>
        </p:txBody>
      </p:sp>
      <p:sp>
        <p:nvSpPr>
          <p:cNvPr id="4" name="AutoShape 2" descr="Regression Analysis in Machine learning"/>
          <p:cNvSpPr>
            <a:spLocks noChangeAspect="1" noChangeArrowheads="1"/>
          </p:cNvSpPr>
          <p:nvPr/>
        </p:nvSpPr>
        <p:spPr bwMode="auto">
          <a:xfrm>
            <a:off x="155575" y="-14446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 name="Rectangle 1"/>
          <p:cNvSpPr/>
          <p:nvPr/>
        </p:nvSpPr>
        <p:spPr>
          <a:xfrm>
            <a:off x="3124200" y="1406915"/>
            <a:ext cx="6019800" cy="369332"/>
          </a:xfrm>
          <a:prstGeom prst="rect">
            <a:avLst/>
          </a:prstGeom>
        </p:spPr>
        <p:txBody>
          <a:bodyPr wrap="square">
            <a:spAutoFit/>
          </a:bodyPr>
          <a:lstStyle/>
          <a:p>
            <a:pPr marL="285750" indent="-285750">
              <a:buFont typeface="Wingdings" pitchFamily="2" charset="2"/>
              <a:buChar char="§"/>
            </a:pPr>
            <a:r>
              <a:rPr lang="en-US" dirty="0">
                <a:solidFill>
                  <a:prstClr val="black"/>
                </a:solidFill>
              </a:rPr>
              <a:t>Mathematically, we can represent a linear regression as:</a:t>
            </a:r>
          </a:p>
        </p:txBody>
      </p:sp>
      <mc:AlternateContent xmlns:mc="http://schemas.openxmlformats.org/markup-compatibility/2006" xmlns:a14="http://schemas.microsoft.com/office/drawing/2010/main">
        <mc:Choice Requires="a14">
          <p:sp>
            <p:nvSpPr>
              <p:cNvPr id="3" name="Rectangle 2"/>
              <p:cNvSpPr/>
              <p:nvPr/>
            </p:nvSpPr>
            <p:spPr>
              <a:xfrm>
                <a:off x="4356100" y="2895600"/>
                <a:ext cx="4572000" cy="2308324"/>
              </a:xfrm>
              <a:prstGeom prst="rect">
                <a:avLst/>
              </a:prstGeom>
              <a:solidFill>
                <a:schemeClr val="tx2">
                  <a:lumMod val="20000"/>
                  <a:lumOff val="80000"/>
                </a:schemeClr>
              </a:solidFill>
              <a:ln w="3175">
                <a:solidFill>
                  <a:schemeClr val="tx2">
                    <a:lumMod val="20000"/>
                    <a:lumOff val="80000"/>
                  </a:schemeClr>
                </a:solidFill>
              </a:ln>
            </p:spPr>
            <p:txBody>
              <a:bodyPr>
                <a:spAutoFit/>
              </a:bodyPr>
              <a:lstStyle/>
              <a:p>
                <a:r>
                  <a:rPr lang="en-US" b="1" dirty="0">
                    <a:solidFill>
                      <a:prstClr val="black"/>
                    </a:solidFill>
                  </a:rPr>
                  <a:t>Here,</a:t>
                </a:r>
                <a:endParaRPr lang="en-US" dirty="0">
                  <a:solidFill>
                    <a:prstClr val="black"/>
                  </a:solidFill>
                </a:endParaRPr>
              </a:p>
              <a:p>
                <a14:m>
                  <m:oMath xmlns:m="http://schemas.openxmlformats.org/officeDocument/2006/math">
                    <m:r>
                      <a:rPr lang="en-GB" i="1">
                        <a:solidFill>
                          <a:prstClr val="black"/>
                        </a:solidFill>
                        <a:latin typeface="Cambria Math"/>
                      </a:rPr>
                      <m:t>𝑦</m:t>
                    </m:r>
                  </m:oMath>
                </a14:m>
                <a:r>
                  <a:rPr lang="en-US" dirty="0">
                    <a:solidFill>
                      <a:prstClr val="black"/>
                    </a:solidFill>
                  </a:rPr>
                  <a:t>= </a:t>
                </a:r>
                <a:r>
                  <a:rPr lang="en-US" dirty="0">
                    <a:solidFill>
                      <a:prstClr val="black"/>
                    </a:solidFill>
                  </a:rPr>
                  <a:t>Dependent Variable (Target Variable)</a:t>
                </a:r>
                <a:br>
                  <a:rPr lang="en-US" dirty="0">
                    <a:solidFill>
                      <a:prstClr val="black"/>
                    </a:solidFill>
                  </a:rPr>
                </a:br>
                <a14:m>
                  <m:oMath xmlns:m="http://schemas.openxmlformats.org/officeDocument/2006/math">
                    <m:r>
                      <a:rPr lang="en-GB" i="1">
                        <a:solidFill>
                          <a:prstClr val="black"/>
                        </a:solidFill>
                        <a:latin typeface="Cambria Math"/>
                      </a:rPr>
                      <m:t>𝑥</m:t>
                    </m:r>
                  </m:oMath>
                </a14:m>
                <a:r>
                  <a:rPr lang="en-US" dirty="0">
                    <a:solidFill>
                      <a:prstClr val="black"/>
                    </a:solidFill>
                  </a:rPr>
                  <a:t>= Independent Variable (predictor Variable)</a:t>
                </a:r>
                <a:br>
                  <a:rPr lang="en-US" dirty="0">
                    <a:solidFill>
                      <a:prstClr val="black"/>
                    </a:solidFill>
                  </a:rPr>
                </a:br>
                <a14:m>
                  <m:oMath xmlns:m="http://schemas.openxmlformats.org/officeDocument/2006/math">
                    <m:sSub>
                      <m:sSubPr>
                        <m:ctrlPr>
                          <a:rPr lang="en-US" i="1">
                            <a:solidFill>
                              <a:prstClr val="black"/>
                            </a:solidFill>
                            <a:latin typeface="Cambria Math"/>
                          </a:rPr>
                        </m:ctrlPr>
                      </m:sSubPr>
                      <m:e>
                        <m:r>
                          <a:rPr lang="en-GB" i="1">
                            <a:solidFill>
                              <a:prstClr val="black"/>
                            </a:solidFill>
                            <a:latin typeface="Cambria Math"/>
                          </a:rPr>
                          <m:t>𝑎</m:t>
                        </m:r>
                      </m:e>
                      <m:sub>
                        <m:r>
                          <a:rPr lang="en-GB" i="1">
                            <a:solidFill>
                              <a:prstClr val="black"/>
                            </a:solidFill>
                            <a:latin typeface="Cambria Math"/>
                          </a:rPr>
                          <m:t>0</m:t>
                        </m:r>
                      </m:sub>
                    </m:sSub>
                  </m:oMath>
                </a14:m>
                <a:r>
                  <a:rPr lang="en-US" dirty="0">
                    <a:solidFill>
                      <a:prstClr val="black"/>
                    </a:solidFill>
                  </a:rPr>
                  <a:t>= </a:t>
                </a:r>
                <a:r>
                  <a:rPr lang="en-US" dirty="0">
                    <a:solidFill>
                      <a:prstClr val="black"/>
                    </a:solidFill>
                  </a:rPr>
                  <a:t>intercept of the line (Gives an additional degree of freedom)</a:t>
                </a:r>
                <a:br>
                  <a:rPr lang="en-US" dirty="0">
                    <a:solidFill>
                      <a:prstClr val="black"/>
                    </a:solidFill>
                  </a:rPr>
                </a:br>
                <a14:m>
                  <m:oMath xmlns:m="http://schemas.openxmlformats.org/officeDocument/2006/math">
                    <m:sSub>
                      <m:sSubPr>
                        <m:ctrlPr>
                          <a:rPr lang="en-US" i="1">
                            <a:solidFill>
                              <a:prstClr val="black"/>
                            </a:solidFill>
                            <a:latin typeface="Cambria Math"/>
                          </a:rPr>
                        </m:ctrlPr>
                      </m:sSubPr>
                      <m:e>
                        <m:r>
                          <a:rPr lang="en-GB" i="1">
                            <a:solidFill>
                              <a:prstClr val="black"/>
                            </a:solidFill>
                            <a:latin typeface="Cambria Math"/>
                          </a:rPr>
                          <m:t>𝑎</m:t>
                        </m:r>
                      </m:e>
                      <m:sub>
                        <m:r>
                          <a:rPr lang="en-GB" i="1">
                            <a:solidFill>
                              <a:prstClr val="black"/>
                            </a:solidFill>
                            <a:latin typeface="Cambria Math"/>
                          </a:rPr>
                          <m:t>1</m:t>
                        </m:r>
                      </m:sub>
                    </m:sSub>
                  </m:oMath>
                </a14:m>
                <a:r>
                  <a:rPr lang="en-US" dirty="0">
                    <a:solidFill>
                      <a:prstClr val="black"/>
                    </a:solidFill>
                  </a:rPr>
                  <a:t> = Linear regression coefficient (scale factor to each input value).</a:t>
                </a:r>
                <a:br>
                  <a:rPr lang="en-US" dirty="0">
                    <a:solidFill>
                      <a:prstClr val="black"/>
                    </a:solidFill>
                  </a:rPr>
                </a:br>
                <a:r>
                  <a:rPr lang="en-US" dirty="0">
                    <a:solidFill>
                      <a:prstClr val="black"/>
                    </a:solidFill>
                  </a:rPr>
                  <a:t>ε = random error</a:t>
                </a:r>
              </a:p>
            </p:txBody>
          </p:sp>
        </mc:Choice>
        <mc:Fallback xmlns="">
          <p:sp>
            <p:nvSpPr>
              <p:cNvPr id="3" name="Rectangle 2"/>
              <p:cNvSpPr>
                <a:spLocks noRot="1" noChangeAspect="1" noMove="1" noResize="1" noEditPoints="1" noAdjustHandles="1" noChangeArrowheads="1" noChangeShapeType="1" noTextEdit="1"/>
              </p:cNvSpPr>
              <p:nvPr/>
            </p:nvSpPr>
            <p:spPr>
              <a:xfrm>
                <a:off x="4356100" y="2895600"/>
                <a:ext cx="4572000" cy="2308324"/>
              </a:xfrm>
              <a:prstGeom prst="rect">
                <a:avLst/>
              </a:prstGeom>
              <a:blipFill rotWithShape="1">
                <a:blip r:embed="rId4"/>
                <a:stretch>
                  <a:fillRect l="-1198" t="-1316" b="-2895"/>
                </a:stretch>
              </a:blipFill>
              <a:ln w="3175">
                <a:solidFill>
                  <a:schemeClr val="tx2">
                    <a:lumMod val="20000"/>
                    <a:lumOff val="80000"/>
                  </a:schemeClr>
                </a:solidFill>
              </a:ln>
            </p:spPr>
            <p:txBody>
              <a:bodyPr/>
              <a:lstStyle/>
              <a:p>
                <a:r>
                  <a:rPr lang="en-US">
                    <a:noFill/>
                  </a:rPr>
                  <a:t> </a:t>
                </a:r>
              </a:p>
            </p:txBody>
          </p:sp>
        </mc:Fallback>
      </mc:AlternateContent>
      <p:sp>
        <p:nvSpPr>
          <p:cNvPr id="6" name="Rectangle 5"/>
          <p:cNvSpPr/>
          <p:nvPr/>
        </p:nvSpPr>
        <p:spPr>
          <a:xfrm>
            <a:off x="0" y="5285791"/>
            <a:ext cx="9067800" cy="707886"/>
          </a:xfrm>
          <a:prstGeom prst="rect">
            <a:avLst/>
          </a:prstGeom>
        </p:spPr>
        <p:txBody>
          <a:bodyPr wrap="square">
            <a:spAutoFit/>
          </a:bodyPr>
          <a:lstStyle/>
          <a:p>
            <a:pPr marL="285750" indent="-285750">
              <a:buFont typeface="Wingdings" pitchFamily="2" charset="2"/>
              <a:buChar char="§"/>
            </a:pPr>
            <a:r>
              <a:rPr lang="en-US" sz="2000" dirty="0">
                <a:solidFill>
                  <a:prstClr val="black"/>
                </a:solidFill>
              </a:rPr>
              <a:t>The values for x and y variables are training datasets for Linear Regression model representation.</a:t>
            </a:r>
          </a:p>
        </p:txBody>
      </p:sp>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7062" y="2133599"/>
            <a:ext cx="20955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95043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1213"/>
            <a:ext cx="9829800" cy="615553"/>
          </a:xfrm>
        </p:spPr>
        <p:txBody>
          <a:bodyPr/>
          <a:lstStyle/>
          <a:p>
            <a:r>
              <a:rPr lang="en-US" sz="4000" u="none" dirty="0"/>
              <a:t>Types of Linear Regression</a:t>
            </a:r>
          </a:p>
        </p:txBody>
      </p:sp>
      <p:sp>
        <p:nvSpPr>
          <p:cNvPr id="4" name="AutoShape 2" descr="Regression Analysis in Machine learning"/>
          <p:cNvSpPr>
            <a:spLocks noChangeAspect="1" noChangeArrowheads="1"/>
          </p:cNvSpPr>
          <p:nvPr/>
        </p:nvSpPr>
        <p:spPr bwMode="auto">
          <a:xfrm>
            <a:off x="155575" y="-14446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Rectangle 6"/>
          <p:cNvSpPr/>
          <p:nvPr/>
        </p:nvSpPr>
        <p:spPr>
          <a:xfrm>
            <a:off x="155575" y="838203"/>
            <a:ext cx="8836025" cy="4062651"/>
          </a:xfrm>
          <a:prstGeom prst="rect">
            <a:avLst/>
          </a:prstGeom>
        </p:spPr>
        <p:txBody>
          <a:bodyPr wrap="square">
            <a:spAutoFit/>
          </a:bodyPr>
          <a:lstStyle/>
          <a:p>
            <a:endParaRPr lang="en-US" dirty="0">
              <a:solidFill>
                <a:prstClr val="black"/>
              </a:solidFill>
            </a:endParaRPr>
          </a:p>
          <a:p>
            <a:pPr algn="just"/>
            <a:r>
              <a:rPr lang="en-US" sz="2400" dirty="0">
                <a:solidFill>
                  <a:prstClr val="black"/>
                </a:solidFill>
              </a:rPr>
              <a:t>Linear regression can be </a:t>
            </a:r>
            <a:r>
              <a:rPr lang="en-US" sz="2400" dirty="0">
                <a:solidFill>
                  <a:prstClr val="black"/>
                </a:solidFill>
              </a:rPr>
              <a:t>divided </a:t>
            </a:r>
            <a:r>
              <a:rPr lang="en-US" sz="2400" dirty="0">
                <a:solidFill>
                  <a:prstClr val="black"/>
                </a:solidFill>
              </a:rPr>
              <a:t>into two types of the algorithm</a:t>
            </a:r>
            <a:r>
              <a:rPr lang="en-US" sz="2400" dirty="0">
                <a:solidFill>
                  <a:prstClr val="black"/>
                </a:solidFill>
              </a:rPr>
              <a:t>:</a:t>
            </a:r>
          </a:p>
          <a:p>
            <a:pPr algn="just"/>
            <a:endParaRPr lang="en-US" sz="2400" b="1" dirty="0">
              <a:solidFill>
                <a:prstClr val="black"/>
              </a:solidFill>
            </a:endParaRPr>
          </a:p>
          <a:p>
            <a:pPr marL="342900" indent="-342900" algn="just">
              <a:buFont typeface="Wingdings" pitchFamily="2" charset="2"/>
              <a:buChar char="§"/>
            </a:pPr>
            <a:r>
              <a:rPr lang="en-US" sz="2400" b="1" dirty="0">
                <a:solidFill>
                  <a:srgbClr val="C00000"/>
                </a:solidFill>
              </a:rPr>
              <a:t>Simple </a:t>
            </a:r>
            <a:r>
              <a:rPr lang="en-US" sz="2400" b="1" dirty="0">
                <a:solidFill>
                  <a:srgbClr val="C00000"/>
                </a:solidFill>
              </a:rPr>
              <a:t>Linear </a:t>
            </a:r>
            <a:r>
              <a:rPr lang="en-US" sz="2400" b="1" dirty="0">
                <a:solidFill>
                  <a:srgbClr val="C00000"/>
                </a:solidFill>
              </a:rPr>
              <a:t>Regression: </a:t>
            </a:r>
            <a:r>
              <a:rPr lang="en-US" sz="2400" dirty="0">
                <a:solidFill>
                  <a:prstClr val="black"/>
                </a:solidFill>
              </a:rPr>
              <a:t>If </a:t>
            </a:r>
            <a:r>
              <a:rPr lang="en-US" sz="2400" dirty="0">
                <a:solidFill>
                  <a:prstClr val="black"/>
                </a:solidFill>
              </a:rPr>
              <a:t>a single independent variable is used to predict the value of a numerical dependent variable, then such a Linear Regression algorithm is called Simple Linear Regression</a:t>
            </a:r>
            <a:r>
              <a:rPr lang="en-US" sz="2400" dirty="0">
                <a:solidFill>
                  <a:prstClr val="black"/>
                </a:solidFill>
              </a:rPr>
              <a:t>.</a:t>
            </a:r>
          </a:p>
          <a:p>
            <a:endParaRPr lang="en-US" sz="2400" dirty="0">
              <a:solidFill>
                <a:prstClr val="black"/>
              </a:solidFill>
            </a:endParaRPr>
          </a:p>
          <a:p>
            <a:pPr marL="342900" indent="-342900">
              <a:buFont typeface="Wingdings" pitchFamily="2" charset="2"/>
              <a:buChar char="§"/>
            </a:pPr>
            <a:r>
              <a:rPr lang="en-US" sz="2400" b="1" dirty="0">
                <a:solidFill>
                  <a:srgbClr val="C00000"/>
                </a:solidFill>
              </a:rPr>
              <a:t>Multiple Linear </a:t>
            </a:r>
            <a:r>
              <a:rPr lang="en-US" sz="2400" b="1" dirty="0">
                <a:solidFill>
                  <a:srgbClr val="C00000"/>
                </a:solidFill>
              </a:rPr>
              <a:t>regression: </a:t>
            </a:r>
            <a:r>
              <a:rPr lang="en-US" sz="2400" dirty="0">
                <a:solidFill>
                  <a:prstClr val="black"/>
                </a:solidFill>
              </a:rPr>
              <a:t>If </a:t>
            </a:r>
            <a:r>
              <a:rPr lang="en-US" sz="2400" dirty="0">
                <a:solidFill>
                  <a:prstClr val="black"/>
                </a:solidFill>
              </a:rPr>
              <a:t>more than one independent variable is used to predict the value of a numerical dependent variable, then such a Linear Regression algorithm is called Multiple Linear Regression.</a:t>
            </a:r>
          </a:p>
        </p:txBody>
      </p:sp>
    </p:spTree>
    <p:extLst>
      <p:ext uri="{BB962C8B-B14F-4D97-AF65-F5344CB8AC3E}">
        <p14:creationId xmlns:p14="http://schemas.microsoft.com/office/powerpoint/2010/main" val="14936365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1213"/>
            <a:ext cx="9829800" cy="615553"/>
          </a:xfrm>
        </p:spPr>
        <p:txBody>
          <a:bodyPr/>
          <a:lstStyle/>
          <a:p>
            <a:r>
              <a:rPr lang="en-US" sz="4000" u="none" dirty="0"/>
              <a:t>Linear Regression Line</a:t>
            </a:r>
          </a:p>
        </p:txBody>
      </p:sp>
      <p:sp>
        <p:nvSpPr>
          <p:cNvPr id="4" name="AutoShape 2" descr="Regression Analysis in Machine learning"/>
          <p:cNvSpPr>
            <a:spLocks noChangeAspect="1" noChangeArrowheads="1"/>
          </p:cNvSpPr>
          <p:nvPr/>
        </p:nvSpPr>
        <p:spPr bwMode="auto">
          <a:xfrm>
            <a:off x="155575" y="-14446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 name="Rectangle 1"/>
          <p:cNvSpPr/>
          <p:nvPr/>
        </p:nvSpPr>
        <p:spPr>
          <a:xfrm>
            <a:off x="137414" y="960120"/>
            <a:ext cx="5501387" cy="1938992"/>
          </a:xfrm>
          <a:prstGeom prst="rect">
            <a:avLst/>
          </a:prstGeom>
        </p:spPr>
        <p:txBody>
          <a:bodyPr wrap="square">
            <a:spAutoFit/>
          </a:bodyPr>
          <a:lstStyle/>
          <a:p>
            <a:pPr marL="342900" indent="-342900" algn="just">
              <a:buFont typeface="Wingdings" pitchFamily="2" charset="2"/>
              <a:buChar char="§"/>
            </a:pPr>
            <a:r>
              <a:rPr lang="en-US" sz="2400" b="1" dirty="0">
                <a:solidFill>
                  <a:srgbClr val="C00000"/>
                </a:solidFill>
              </a:rPr>
              <a:t>Positive Linear </a:t>
            </a:r>
            <a:r>
              <a:rPr lang="en-US" sz="2400" b="1" dirty="0">
                <a:solidFill>
                  <a:srgbClr val="C00000"/>
                </a:solidFill>
              </a:rPr>
              <a:t>Relationship</a:t>
            </a:r>
            <a:endParaRPr lang="en-US" sz="2400" dirty="0">
              <a:solidFill>
                <a:prstClr val="black"/>
              </a:solidFill>
            </a:endParaRPr>
          </a:p>
          <a:p>
            <a:pPr algn="just"/>
            <a:r>
              <a:rPr lang="en-US" sz="2400" dirty="0">
                <a:solidFill>
                  <a:prstClr val="black"/>
                </a:solidFill>
              </a:rPr>
              <a:t>If </a:t>
            </a:r>
            <a:r>
              <a:rPr lang="en-US" sz="2400" dirty="0">
                <a:solidFill>
                  <a:prstClr val="black"/>
                </a:solidFill>
              </a:rPr>
              <a:t>the dependent variable increases on the Y-axis and independent variable increases on X-axis, then such a relationship is termed as a </a:t>
            </a:r>
            <a:r>
              <a:rPr lang="en-US" sz="2400" b="1" dirty="0">
                <a:solidFill>
                  <a:srgbClr val="00B0F0"/>
                </a:solidFill>
              </a:rPr>
              <a:t>Positive </a:t>
            </a:r>
            <a:r>
              <a:rPr lang="en-US" sz="2400" b="1" dirty="0">
                <a:solidFill>
                  <a:srgbClr val="00B0F0"/>
                </a:solidFill>
              </a:rPr>
              <a:t>Linear Relationship</a:t>
            </a:r>
            <a:r>
              <a:rPr lang="en-US" sz="2400" dirty="0">
                <a:solidFill>
                  <a:prstClr val="black"/>
                </a:solidFill>
              </a:rPr>
              <a:t>.</a:t>
            </a:r>
          </a:p>
        </p:txBody>
      </p:sp>
      <p:sp>
        <p:nvSpPr>
          <p:cNvPr id="3" name="Rectangle 2"/>
          <p:cNvSpPr/>
          <p:nvPr/>
        </p:nvSpPr>
        <p:spPr>
          <a:xfrm>
            <a:off x="121154" y="3505200"/>
            <a:ext cx="5272913" cy="2308324"/>
          </a:xfrm>
          <a:prstGeom prst="rect">
            <a:avLst/>
          </a:prstGeom>
        </p:spPr>
        <p:txBody>
          <a:bodyPr wrap="square">
            <a:spAutoFit/>
          </a:bodyPr>
          <a:lstStyle/>
          <a:p>
            <a:pPr marL="342900" indent="-342900" algn="just">
              <a:buFont typeface="Wingdings" pitchFamily="2" charset="2"/>
              <a:buChar char="§"/>
            </a:pPr>
            <a:r>
              <a:rPr lang="en-US" sz="2400" b="1" dirty="0">
                <a:solidFill>
                  <a:srgbClr val="C00000"/>
                </a:solidFill>
              </a:rPr>
              <a:t>Negative Linear </a:t>
            </a:r>
            <a:r>
              <a:rPr lang="en-US" sz="2400" b="1" dirty="0">
                <a:solidFill>
                  <a:srgbClr val="C00000"/>
                </a:solidFill>
              </a:rPr>
              <a:t>Relationship</a:t>
            </a:r>
          </a:p>
          <a:p>
            <a:pPr algn="just"/>
            <a:r>
              <a:rPr lang="en-US" sz="2400" dirty="0">
                <a:solidFill>
                  <a:prstClr val="black"/>
                </a:solidFill>
              </a:rPr>
              <a:t>If </a:t>
            </a:r>
            <a:r>
              <a:rPr lang="en-US" sz="2400" dirty="0">
                <a:solidFill>
                  <a:prstClr val="black"/>
                </a:solidFill>
              </a:rPr>
              <a:t>the dependent variable decreases on the Y-axis and independent variable increases on the X-axis, then such a relationship is called a </a:t>
            </a:r>
            <a:r>
              <a:rPr lang="en-US" sz="2400" b="1" dirty="0">
                <a:solidFill>
                  <a:srgbClr val="00B0F0"/>
                </a:solidFill>
              </a:rPr>
              <a:t>Negative Linear Relationship</a:t>
            </a:r>
            <a:r>
              <a:rPr lang="en-US" sz="2400" b="1" dirty="0">
                <a:solidFill>
                  <a:srgbClr val="00B0F0"/>
                </a:solidFill>
              </a:rPr>
              <a:t>.</a:t>
            </a:r>
          </a:p>
        </p:txBody>
      </p:sp>
      <p:sp>
        <p:nvSpPr>
          <p:cNvPr id="6" name="Rectangle 5"/>
          <p:cNvSpPr/>
          <p:nvPr/>
        </p:nvSpPr>
        <p:spPr>
          <a:xfrm>
            <a:off x="7415700" y="5716490"/>
            <a:ext cx="99398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p:nvSpPr>
        <p:spPr>
          <a:xfrm>
            <a:off x="4306824" y="2898648"/>
            <a:ext cx="184731" cy="369332"/>
          </a:xfrm>
          <a:prstGeom prst="rect">
            <a:avLst/>
          </a:prstGeom>
          <a:noFill/>
        </p:spPr>
        <p:txBody>
          <a:bodyPr wrap="none" rtlCol="0">
            <a:spAutoFit/>
          </a:bodyPr>
          <a:lstStyle/>
          <a:p>
            <a:endParaRPr lang="en-US" dirty="0">
              <a:solidFill>
                <a:prstClr val="black"/>
              </a:solidFill>
            </a:endParaRP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774192"/>
            <a:ext cx="3124200" cy="2350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8" name="Rectangle 7"/>
              <p:cNvSpPr/>
              <p:nvPr/>
            </p:nvSpPr>
            <p:spPr>
              <a:xfrm>
                <a:off x="4953000" y="5605653"/>
                <a:ext cx="4426542" cy="338554"/>
              </a:xfrm>
              <a:prstGeom prst="rect">
                <a:avLst/>
              </a:prstGeom>
            </p:spPr>
            <p:txBody>
              <a:bodyPr wrap="square">
                <a:spAutoFit/>
              </a:bodyPr>
              <a:lstStyle/>
              <a:p>
                <a:r>
                  <a:rPr lang="en-US" sz="1600" dirty="0">
                    <a:solidFill>
                      <a:prstClr val="black"/>
                    </a:solidFill>
                  </a:rPr>
                  <a:t>This  line  of equation will be</a:t>
                </a:r>
                <a:r>
                  <a:rPr lang="en-US" sz="1600" b="1" dirty="0">
                    <a:solidFill>
                      <a:prstClr val="black"/>
                    </a:solidFill>
                  </a:rPr>
                  <a:t>: </a:t>
                </a:r>
                <a14:m>
                  <m:oMath xmlns:m="http://schemas.openxmlformats.org/officeDocument/2006/math">
                    <m:r>
                      <a:rPr lang="en-US" sz="1600" b="1" i="1">
                        <a:solidFill>
                          <a:prstClr val="black"/>
                        </a:solidFill>
                        <a:latin typeface="Cambria Math"/>
                      </a:rPr>
                      <m:t>𝒀</m:t>
                    </m:r>
                    <m:r>
                      <a:rPr lang="en-US" sz="1600" b="1" i="1">
                        <a:solidFill>
                          <a:prstClr val="black"/>
                        </a:solidFill>
                        <a:latin typeface="Cambria Math"/>
                      </a:rPr>
                      <m:t>= </m:t>
                    </m:r>
                    <m:sSub>
                      <m:sSubPr>
                        <m:ctrlPr>
                          <a:rPr lang="en-US" sz="1600" b="1" i="1">
                            <a:solidFill>
                              <a:prstClr val="black"/>
                            </a:solidFill>
                            <a:latin typeface="Cambria Math"/>
                          </a:rPr>
                        </m:ctrlPr>
                      </m:sSubPr>
                      <m:e>
                        <m:r>
                          <a:rPr lang="en-US" sz="1600" b="1" i="1">
                            <a:solidFill>
                              <a:prstClr val="black"/>
                            </a:solidFill>
                            <a:latin typeface="Cambria Math"/>
                          </a:rPr>
                          <m:t>𝒂</m:t>
                        </m:r>
                      </m:e>
                      <m:sub>
                        <m:r>
                          <a:rPr lang="en-US" sz="1600" b="1" i="1">
                            <a:solidFill>
                              <a:prstClr val="black"/>
                            </a:solidFill>
                            <a:latin typeface="Cambria Math"/>
                          </a:rPr>
                          <m:t>𝟎</m:t>
                        </m:r>
                      </m:sub>
                    </m:sSub>
                    <m:r>
                      <a:rPr lang="en-US" sz="1600" b="1" i="1">
                        <a:solidFill>
                          <a:prstClr val="black"/>
                        </a:solidFill>
                        <a:latin typeface="Cambria Math"/>
                      </a:rPr>
                      <m:t>− </m:t>
                    </m:r>
                    <m:sSub>
                      <m:sSubPr>
                        <m:ctrlPr>
                          <a:rPr lang="en-US" sz="1600" b="1" i="1">
                            <a:solidFill>
                              <a:prstClr val="black"/>
                            </a:solidFill>
                            <a:latin typeface="Cambria Math"/>
                          </a:rPr>
                        </m:ctrlPr>
                      </m:sSubPr>
                      <m:e>
                        <m:r>
                          <a:rPr lang="en-US" sz="1600" b="1" i="1">
                            <a:solidFill>
                              <a:prstClr val="black"/>
                            </a:solidFill>
                            <a:latin typeface="Cambria Math"/>
                          </a:rPr>
                          <m:t>𝒂</m:t>
                        </m:r>
                      </m:e>
                      <m:sub>
                        <m:r>
                          <a:rPr lang="en-US" sz="1600" b="1" i="1">
                            <a:solidFill>
                              <a:prstClr val="black"/>
                            </a:solidFill>
                            <a:latin typeface="Cambria Math"/>
                          </a:rPr>
                          <m:t>𝟏</m:t>
                        </m:r>
                      </m:sub>
                    </m:sSub>
                    <m:r>
                      <a:rPr lang="en-US" sz="1600" b="1" i="1">
                        <a:solidFill>
                          <a:prstClr val="black"/>
                        </a:solidFill>
                        <a:latin typeface="Cambria Math"/>
                      </a:rPr>
                      <m:t> </m:t>
                    </m:r>
                    <m:r>
                      <a:rPr lang="en-US" sz="1600" b="1" i="1">
                        <a:solidFill>
                          <a:prstClr val="black"/>
                        </a:solidFill>
                        <a:latin typeface="Cambria Math"/>
                      </a:rPr>
                      <m:t>𝒙</m:t>
                    </m:r>
                  </m:oMath>
                </a14:m>
                <a:endParaRPr lang="en-US" sz="1600" dirty="0">
                  <a:solidFill>
                    <a:prstClr val="black"/>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4953000" y="5605653"/>
                <a:ext cx="4426542" cy="338554"/>
              </a:xfrm>
              <a:prstGeom prst="rect">
                <a:avLst/>
              </a:prstGeom>
              <a:blipFill rotWithShape="1">
                <a:blip r:embed="rId3"/>
                <a:stretch>
                  <a:fillRect l="-826" t="-5455" b="-23636"/>
                </a:stretch>
              </a:blipFill>
            </p:spPr>
            <p:txBody>
              <a:bodyPr/>
              <a:lstStyle/>
              <a:p>
                <a:r>
                  <a:rPr lang="en-US">
                    <a:noFill/>
                  </a:rPr>
                  <a:t> </a:t>
                </a:r>
              </a:p>
            </p:txBody>
          </p:sp>
        </mc:Fallback>
      </mc:AlternateContent>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7024" y="3386328"/>
            <a:ext cx="27717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94517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1213"/>
            <a:ext cx="9829800" cy="615553"/>
          </a:xfrm>
        </p:spPr>
        <p:txBody>
          <a:bodyPr/>
          <a:lstStyle/>
          <a:p>
            <a:r>
              <a:rPr lang="en-US" sz="4000" u="none" dirty="0"/>
              <a:t>Finding the best fit </a:t>
            </a:r>
            <a:r>
              <a:rPr lang="en-US" sz="4000" u="none" dirty="0" smtClean="0"/>
              <a:t>line</a:t>
            </a:r>
            <a:endParaRPr lang="en-US" sz="4000" u="none" dirty="0"/>
          </a:p>
        </p:txBody>
      </p:sp>
      <p:sp>
        <p:nvSpPr>
          <p:cNvPr id="4" name="AutoShape 2" descr="Regression Analysis in Machine learning"/>
          <p:cNvSpPr>
            <a:spLocks noChangeAspect="1" noChangeArrowheads="1"/>
          </p:cNvSpPr>
          <p:nvPr/>
        </p:nvSpPr>
        <p:spPr bwMode="auto">
          <a:xfrm>
            <a:off x="155575" y="-14446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Rectangle 5"/>
          <p:cNvSpPr/>
          <p:nvPr/>
        </p:nvSpPr>
        <p:spPr>
          <a:xfrm>
            <a:off x="76200" y="914400"/>
            <a:ext cx="8839200" cy="4154984"/>
          </a:xfrm>
          <a:prstGeom prst="rect">
            <a:avLst/>
          </a:prstGeom>
        </p:spPr>
        <p:txBody>
          <a:bodyPr wrap="square">
            <a:spAutoFit/>
          </a:bodyPr>
          <a:lstStyle/>
          <a:p>
            <a:pPr marL="285750" indent="-285750">
              <a:buFont typeface="Wingdings" pitchFamily="2" charset="2"/>
              <a:buChar char="§"/>
            </a:pPr>
            <a:r>
              <a:rPr lang="en-US" sz="2400" dirty="0">
                <a:solidFill>
                  <a:prstClr val="black"/>
                </a:solidFill>
              </a:rPr>
              <a:t>When </a:t>
            </a:r>
            <a:r>
              <a:rPr lang="en-US" sz="2400" dirty="0">
                <a:solidFill>
                  <a:prstClr val="black"/>
                </a:solidFill>
              </a:rPr>
              <a:t>working with linear regression, </a:t>
            </a:r>
            <a:r>
              <a:rPr lang="en-US" sz="2400" b="1" dirty="0">
                <a:solidFill>
                  <a:srgbClr val="C00000"/>
                </a:solidFill>
              </a:rPr>
              <a:t>our main goal </a:t>
            </a:r>
            <a:r>
              <a:rPr lang="en-US" sz="2400" dirty="0">
                <a:solidFill>
                  <a:prstClr val="black"/>
                </a:solidFill>
              </a:rPr>
              <a:t>is to find the </a:t>
            </a:r>
            <a:r>
              <a:rPr lang="en-US" sz="2400" b="1" dirty="0">
                <a:solidFill>
                  <a:srgbClr val="C00000"/>
                </a:solidFill>
              </a:rPr>
              <a:t>best fit line </a:t>
            </a:r>
            <a:r>
              <a:rPr lang="en-US" sz="2400" dirty="0">
                <a:solidFill>
                  <a:prstClr val="black"/>
                </a:solidFill>
              </a:rPr>
              <a:t>that means </a:t>
            </a:r>
            <a:r>
              <a:rPr lang="en-US" sz="2400" b="1" dirty="0">
                <a:solidFill>
                  <a:srgbClr val="C00000"/>
                </a:solidFill>
              </a:rPr>
              <a:t>the error between predicted values and actual values should be minimized</a:t>
            </a:r>
            <a:r>
              <a:rPr lang="en-US" sz="2400" dirty="0">
                <a:solidFill>
                  <a:prstClr val="black"/>
                </a:solidFill>
              </a:rPr>
              <a:t>. </a:t>
            </a:r>
            <a:endParaRPr lang="en-US" sz="2400" dirty="0">
              <a:solidFill>
                <a:prstClr val="black"/>
              </a:solidFill>
            </a:endParaRPr>
          </a:p>
          <a:p>
            <a:pPr marL="285750" indent="-285750">
              <a:buFont typeface="Wingdings" pitchFamily="2" charset="2"/>
              <a:buChar char="§"/>
            </a:pPr>
            <a:endParaRPr lang="en-US" sz="2400" dirty="0">
              <a:solidFill>
                <a:prstClr val="black"/>
              </a:solidFill>
            </a:endParaRPr>
          </a:p>
          <a:p>
            <a:pPr marL="285750" indent="-285750">
              <a:buFont typeface="Wingdings" pitchFamily="2" charset="2"/>
              <a:buChar char="§"/>
            </a:pPr>
            <a:r>
              <a:rPr lang="en-US" sz="2400" dirty="0">
                <a:solidFill>
                  <a:prstClr val="black"/>
                </a:solidFill>
              </a:rPr>
              <a:t>The </a:t>
            </a:r>
            <a:r>
              <a:rPr lang="en-US" sz="2400" dirty="0">
                <a:solidFill>
                  <a:prstClr val="black"/>
                </a:solidFill>
              </a:rPr>
              <a:t>best fit line will have the </a:t>
            </a:r>
            <a:r>
              <a:rPr lang="en-US" sz="2400" b="1" dirty="0">
                <a:solidFill>
                  <a:srgbClr val="C00000"/>
                </a:solidFill>
              </a:rPr>
              <a:t>least error</a:t>
            </a:r>
            <a:r>
              <a:rPr lang="en-US" sz="2400" dirty="0">
                <a:solidFill>
                  <a:prstClr val="black"/>
                </a:solidFill>
              </a:rPr>
              <a:t>.</a:t>
            </a:r>
          </a:p>
          <a:p>
            <a:pPr marL="285750" indent="-285750">
              <a:buFont typeface="Wingdings" pitchFamily="2" charset="2"/>
              <a:buChar char="§"/>
            </a:pPr>
            <a:endParaRPr lang="en-US" sz="2400" dirty="0">
              <a:solidFill>
                <a:prstClr val="black"/>
              </a:solidFill>
            </a:endParaRPr>
          </a:p>
          <a:p>
            <a:pPr marL="285750" indent="-285750">
              <a:buFont typeface="Wingdings" pitchFamily="2" charset="2"/>
              <a:buChar char="§"/>
            </a:pPr>
            <a:r>
              <a:rPr lang="en-US" sz="2400" dirty="0">
                <a:solidFill>
                  <a:prstClr val="black"/>
                </a:solidFill>
              </a:rPr>
              <a:t>The different values for weights or the coefficient of lines (a</a:t>
            </a:r>
            <a:r>
              <a:rPr lang="en-US" sz="2400" baseline="-25000" dirty="0">
                <a:solidFill>
                  <a:prstClr val="black"/>
                </a:solidFill>
              </a:rPr>
              <a:t>0</a:t>
            </a:r>
            <a:r>
              <a:rPr lang="en-US" sz="2400" dirty="0">
                <a:solidFill>
                  <a:prstClr val="black"/>
                </a:solidFill>
              </a:rPr>
              <a:t>, a</a:t>
            </a:r>
            <a:r>
              <a:rPr lang="en-US" sz="2400" baseline="-25000" dirty="0">
                <a:solidFill>
                  <a:prstClr val="black"/>
                </a:solidFill>
              </a:rPr>
              <a:t>1</a:t>
            </a:r>
            <a:r>
              <a:rPr lang="en-US" sz="2400" dirty="0">
                <a:solidFill>
                  <a:prstClr val="black"/>
                </a:solidFill>
              </a:rPr>
              <a:t>) gives a different line of </a:t>
            </a:r>
            <a:r>
              <a:rPr lang="en-US" sz="2400" dirty="0">
                <a:solidFill>
                  <a:prstClr val="black"/>
                </a:solidFill>
              </a:rPr>
              <a:t>regression:</a:t>
            </a:r>
          </a:p>
          <a:p>
            <a:pPr marL="285750" indent="-285750">
              <a:buFont typeface="Wingdings" pitchFamily="2" charset="2"/>
              <a:buChar char="§"/>
            </a:pPr>
            <a:endParaRPr lang="en-US" sz="2400" dirty="0">
              <a:solidFill>
                <a:prstClr val="black"/>
              </a:solidFill>
            </a:endParaRPr>
          </a:p>
          <a:p>
            <a:pPr marL="285750" indent="-285750">
              <a:buFont typeface="Wingdings" pitchFamily="2" charset="2"/>
              <a:buChar char="§"/>
            </a:pPr>
            <a:r>
              <a:rPr lang="en-US" sz="2400" dirty="0">
                <a:solidFill>
                  <a:prstClr val="black"/>
                </a:solidFill>
              </a:rPr>
              <a:t>so </a:t>
            </a:r>
            <a:r>
              <a:rPr lang="en-US" sz="2400" dirty="0">
                <a:solidFill>
                  <a:prstClr val="black"/>
                </a:solidFill>
              </a:rPr>
              <a:t>we need to calculate the best values for a</a:t>
            </a:r>
            <a:r>
              <a:rPr lang="en-US" sz="2400" baseline="-25000" dirty="0">
                <a:solidFill>
                  <a:prstClr val="black"/>
                </a:solidFill>
              </a:rPr>
              <a:t>0</a:t>
            </a:r>
            <a:r>
              <a:rPr lang="en-US" sz="2400" dirty="0">
                <a:solidFill>
                  <a:prstClr val="black"/>
                </a:solidFill>
              </a:rPr>
              <a:t> and a</a:t>
            </a:r>
            <a:r>
              <a:rPr lang="en-US" sz="2400" baseline="-25000" dirty="0">
                <a:solidFill>
                  <a:prstClr val="black"/>
                </a:solidFill>
              </a:rPr>
              <a:t>1</a:t>
            </a:r>
            <a:r>
              <a:rPr lang="en-US" sz="2400" dirty="0">
                <a:solidFill>
                  <a:prstClr val="black"/>
                </a:solidFill>
              </a:rPr>
              <a:t> to find the best fit line, so to calculate this we use </a:t>
            </a:r>
            <a:r>
              <a:rPr lang="en-US" sz="2400" b="1" dirty="0">
                <a:solidFill>
                  <a:srgbClr val="C00000"/>
                </a:solidFill>
              </a:rPr>
              <a:t>cost function</a:t>
            </a:r>
            <a:r>
              <a:rPr lang="en-US" sz="2400" dirty="0">
                <a:solidFill>
                  <a:prstClr val="black"/>
                </a:solidFill>
              </a:rPr>
              <a:t>.</a:t>
            </a:r>
          </a:p>
        </p:txBody>
      </p:sp>
    </p:spTree>
    <p:extLst>
      <p:ext uri="{BB962C8B-B14F-4D97-AF65-F5344CB8AC3E}">
        <p14:creationId xmlns:p14="http://schemas.microsoft.com/office/powerpoint/2010/main" val="23369576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extLst>
              <p:ext uri="{D42A27DB-BD31-4B8C-83A1-F6EECF244321}">
                <p14:modId xmlns:p14="http://schemas.microsoft.com/office/powerpoint/2010/main" val="2341067163"/>
              </p:ext>
            </p:extLst>
          </p:nvPr>
        </p:nvGraphicFramePr>
        <p:xfrm>
          <a:off x="3267052" y="177800"/>
          <a:ext cx="5318760" cy="3657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extLst>
              <p:ext uri="{D42A27DB-BD31-4B8C-83A1-F6EECF244321}">
                <p14:modId xmlns:p14="http://schemas.microsoft.com/office/powerpoint/2010/main" val="1266716467"/>
              </p:ext>
            </p:extLst>
          </p:nvPr>
        </p:nvGraphicFramePr>
        <p:xfrm>
          <a:off x="3267052" y="177800"/>
          <a:ext cx="5318760" cy="36576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453422" y="279404"/>
            <a:ext cx="2351926" cy="954107"/>
          </a:xfrm>
          <a:prstGeom prst="rect">
            <a:avLst/>
          </a:prstGeom>
          <a:noFill/>
        </p:spPr>
        <p:txBody>
          <a:bodyPr wrap="none" rtlCol="0">
            <a:spAutoFit/>
          </a:bodyPr>
          <a:lstStyle/>
          <a:p>
            <a:pPr algn="ctr"/>
            <a:r>
              <a:rPr lang="en-US" sz="2800" b="1" dirty="0">
                <a:solidFill>
                  <a:prstClr val="black"/>
                </a:solidFill>
              </a:rPr>
              <a:t>Housing Prices</a:t>
            </a:r>
          </a:p>
          <a:p>
            <a:pPr algn="ctr"/>
            <a:r>
              <a:rPr lang="en-US" sz="2800" b="1" dirty="0">
                <a:solidFill>
                  <a:prstClr val="black"/>
                </a:solidFill>
              </a:rPr>
              <a:t>(Portland, OR)</a:t>
            </a:r>
          </a:p>
        </p:txBody>
      </p:sp>
      <p:sp>
        <p:nvSpPr>
          <p:cNvPr id="9" name="TextBox 8"/>
          <p:cNvSpPr txBox="1"/>
          <p:nvPr/>
        </p:nvSpPr>
        <p:spPr>
          <a:xfrm>
            <a:off x="1805256" y="1981200"/>
            <a:ext cx="1575412" cy="1200329"/>
          </a:xfrm>
          <a:prstGeom prst="rect">
            <a:avLst/>
          </a:prstGeom>
          <a:noFill/>
        </p:spPr>
        <p:txBody>
          <a:bodyPr wrap="square" rtlCol="0">
            <a:spAutoFit/>
          </a:bodyPr>
          <a:lstStyle/>
          <a:p>
            <a:pPr algn="ctr"/>
            <a:r>
              <a:rPr lang="en-US" sz="2400" dirty="0">
                <a:solidFill>
                  <a:prstClr val="black"/>
                </a:solidFill>
              </a:rPr>
              <a:t>Price</a:t>
            </a:r>
          </a:p>
          <a:p>
            <a:pPr algn="ctr"/>
            <a:r>
              <a:rPr lang="en-US" sz="2400" dirty="0">
                <a:solidFill>
                  <a:prstClr val="black"/>
                </a:solidFill>
              </a:rPr>
              <a:t>(in 1000s of dollars)</a:t>
            </a:r>
          </a:p>
        </p:txBody>
      </p:sp>
      <p:sp>
        <p:nvSpPr>
          <p:cNvPr id="10" name="TextBox 9"/>
          <p:cNvSpPr txBox="1"/>
          <p:nvPr/>
        </p:nvSpPr>
        <p:spPr>
          <a:xfrm>
            <a:off x="5309212" y="3733805"/>
            <a:ext cx="1519711" cy="461665"/>
          </a:xfrm>
          <a:prstGeom prst="rect">
            <a:avLst/>
          </a:prstGeom>
          <a:noFill/>
        </p:spPr>
        <p:txBody>
          <a:bodyPr wrap="none" rtlCol="0">
            <a:spAutoFit/>
          </a:bodyPr>
          <a:lstStyle/>
          <a:p>
            <a:r>
              <a:rPr lang="en-US" sz="2400" dirty="0">
                <a:solidFill>
                  <a:prstClr val="black"/>
                </a:solidFill>
              </a:rPr>
              <a:t>Size (feet</a:t>
            </a:r>
            <a:r>
              <a:rPr lang="en-US" sz="2400" baseline="30000" dirty="0">
                <a:solidFill>
                  <a:prstClr val="black"/>
                </a:solidFill>
              </a:rPr>
              <a:t>2</a:t>
            </a:r>
            <a:r>
              <a:rPr lang="en-US" sz="2400" dirty="0">
                <a:solidFill>
                  <a:prstClr val="black"/>
                </a:solidFill>
              </a:rPr>
              <a:t>)</a:t>
            </a:r>
          </a:p>
        </p:txBody>
      </p:sp>
      <p:sp>
        <p:nvSpPr>
          <p:cNvPr id="11" name="TextBox 10"/>
          <p:cNvSpPr txBox="1"/>
          <p:nvPr/>
        </p:nvSpPr>
        <p:spPr>
          <a:xfrm>
            <a:off x="304800" y="4361265"/>
            <a:ext cx="4000500" cy="1354217"/>
          </a:xfrm>
          <a:prstGeom prst="rect">
            <a:avLst/>
          </a:prstGeom>
          <a:noFill/>
        </p:spPr>
        <p:txBody>
          <a:bodyPr wrap="square" rtlCol="0">
            <a:spAutoFit/>
          </a:bodyPr>
          <a:lstStyle/>
          <a:p>
            <a:r>
              <a:rPr lang="en-US" sz="2400" u="sng" dirty="0">
                <a:solidFill>
                  <a:prstClr val="black"/>
                </a:solidFill>
              </a:rPr>
              <a:t>Supervised Learning</a:t>
            </a:r>
          </a:p>
          <a:p>
            <a:endParaRPr lang="en-US" sz="1000" dirty="0">
              <a:solidFill>
                <a:prstClr val="black"/>
              </a:solidFill>
            </a:endParaRPr>
          </a:p>
          <a:p>
            <a:r>
              <a:rPr lang="en-US" sz="2400" dirty="0">
                <a:solidFill>
                  <a:prstClr val="black"/>
                </a:solidFill>
              </a:rPr>
              <a:t>Given the “right answer” for each example in the data.</a:t>
            </a:r>
          </a:p>
        </p:txBody>
      </p:sp>
      <p:sp>
        <p:nvSpPr>
          <p:cNvPr id="12" name="TextBox 11"/>
          <p:cNvSpPr txBox="1"/>
          <p:nvPr/>
        </p:nvSpPr>
        <p:spPr>
          <a:xfrm>
            <a:off x="4267200" y="4361265"/>
            <a:ext cx="4114800" cy="984885"/>
          </a:xfrm>
          <a:prstGeom prst="rect">
            <a:avLst/>
          </a:prstGeom>
          <a:noFill/>
        </p:spPr>
        <p:txBody>
          <a:bodyPr wrap="square" rtlCol="0">
            <a:spAutoFit/>
          </a:bodyPr>
          <a:lstStyle/>
          <a:p>
            <a:r>
              <a:rPr lang="en-US" sz="2400" u="sng" dirty="0">
                <a:solidFill>
                  <a:prstClr val="black"/>
                </a:solidFill>
              </a:rPr>
              <a:t>Regression Problem</a:t>
            </a:r>
          </a:p>
          <a:p>
            <a:endParaRPr lang="en-US" sz="1000" dirty="0">
              <a:solidFill>
                <a:prstClr val="black"/>
              </a:solidFill>
            </a:endParaRPr>
          </a:p>
          <a:p>
            <a:r>
              <a:rPr lang="en-US" sz="2400" dirty="0">
                <a:solidFill>
                  <a:prstClr val="black"/>
                </a:solidFill>
              </a:rPr>
              <a:t>Predict real-valued output</a:t>
            </a:r>
          </a:p>
        </p:txBody>
      </p:sp>
      <p:cxnSp>
        <p:nvCxnSpPr>
          <p:cNvPr id="14" name="Straight Connector 13"/>
          <p:cNvCxnSpPr/>
          <p:nvPr/>
        </p:nvCxnSpPr>
        <p:spPr>
          <a:xfrm>
            <a:off x="4114800" y="4462863"/>
            <a:ext cx="0" cy="201414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814400" y="744000"/>
              <a:ext cx="7233120" cy="5665920"/>
            </p14:xfrm>
          </p:contentPart>
        </mc:Choice>
        <mc:Fallback xmlns="">
          <p:pic>
            <p:nvPicPr>
              <p:cNvPr id="2" name="Ink 1"/>
              <p:cNvPicPr/>
              <p:nvPr/>
            </p:nvPicPr>
            <p:blipFill>
              <a:blip r:embed="rId5"/>
              <a:stretch>
                <a:fillRect/>
              </a:stretch>
            </p:blipFill>
            <p:spPr>
              <a:xfrm>
                <a:off x="1809720" y="549720"/>
                <a:ext cx="7243920" cy="4266000"/>
              </a:xfrm>
              <a:prstGeom prst="rect">
                <a:avLst/>
              </a:prstGeom>
            </p:spPr>
          </p:pic>
        </mc:Fallback>
      </mc:AlternateContent>
    </p:spTree>
    <p:extLst>
      <p:ext uri="{BB962C8B-B14F-4D97-AF65-F5344CB8AC3E}">
        <p14:creationId xmlns:p14="http://schemas.microsoft.com/office/powerpoint/2010/main" val="131964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P spid="11"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031224"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62434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4800600" y="584200"/>
            <a:ext cx="0" cy="54864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1048288" y="532648"/>
            <a:ext cx="2533112" cy="812800"/>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Training Set</a:t>
            </a:r>
          </a:p>
        </p:txBody>
      </p:sp>
      <p:sp>
        <p:nvSpPr>
          <p:cNvPr id="6" name="Rounded Rectangle 5"/>
          <p:cNvSpPr/>
          <p:nvPr/>
        </p:nvSpPr>
        <p:spPr>
          <a:xfrm>
            <a:off x="743488" y="2158249"/>
            <a:ext cx="3142712" cy="782075"/>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Learning Algorithm</a:t>
            </a:r>
          </a:p>
        </p:txBody>
      </p:sp>
      <p:sp>
        <p:nvSpPr>
          <p:cNvPr id="7" name="Rounded Rectangle 6"/>
          <p:cNvSpPr/>
          <p:nvPr/>
        </p:nvSpPr>
        <p:spPr>
          <a:xfrm>
            <a:off x="1933844" y="3783849"/>
            <a:ext cx="762000" cy="782075"/>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prstClr val="black"/>
                </a:solidFill>
              </a:rPr>
              <a:t>h</a:t>
            </a:r>
          </a:p>
        </p:txBody>
      </p:sp>
      <p:sp>
        <p:nvSpPr>
          <p:cNvPr id="8" name="TextBox 7"/>
          <p:cNvSpPr txBox="1"/>
          <p:nvPr/>
        </p:nvSpPr>
        <p:spPr>
          <a:xfrm>
            <a:off x="0" y="3743409"/>
            <a:ext cx="1143000" cy="830997"/>
          </a:xfrm>
          <a:prstGeom prst="rect">
            <a:avLst/>
          </a:prstGeom>
          <a:noFill/>
        </p:spPr>
        <p:txBody>
          <a:bodyPr wrap="square" rtlCol="0">
            <a:spAutoFit/>
          </a:bodyPr>
          <a:lstStyle/>
          <a:p>
            <a:pPr algn="ctr"/>
            <a:r>
              <a:rPr lang="en-US" sz="2400" dirty="0">
                <a:solidFill>
                  <a:prstClr val="black"/>
                </a:solidFill>
              </a:rPr>
              <a:t>Size of house</a:t>
            </a:r>
          </a:p>
        </p:txBody>
      </p:sp>
      <p:sp>
        <p:nvSpPr>
          <p:cNvPr id="9" name="TextBox 8"/>
          <p:cNvSpPr txBox="1"/>
          <p:nvPr/>
        </p:nvSpPr>
        <p:spPr>
          <a:xfrm>
            <a:off x="3352800" y="3743409"/>
            <a:ext cx="1447800" cy="830997"/>
          </a:xfrm>
          <a:prstGeom prst="rect">
            <a:avLst/>
          </a:prstGeom>
          <a:noFill/>
        </p:spPr>
        <p:txBody>
          <a:bodyPr wrap="square" rtlCol="0">
            <a:spAutoFit/>
          </a:bodyPr>
          <a:lstStyle/>
          <a:p>
            <a:pPr algn="ctr"/>
            <a:r>
              <a:rPr lang="en-US" sz="2400" dirty="0">
                <a:solidFill>
                  <a:prstClr val="black"/>
                </a:solidFill>
              </a:rPr>
              <a:t>Estimated price</a:t>
            </a:r>
          </a:p>
        </p:txBody>
      </p:sp>
      <p:cxnSp>
        <p:nvCxnSpPr>
          <p:cNvPr id="12" name="Straight Arrow Connector 11"/>
          <p:cNvCxnSpPr>
            <a:stCxn id="5" idx="2"/>
            <a:endCxn id="6" idx="0"/>
          </p:cNvCxnSpPr>
          <p:nvPr/>
        </p:nvCxnSpPr>
        <p:spPr>
          <a:xfrm>
            <a:off x="2314844" y="1345448"/>
            <a:ext cx="0" cy="812800"/>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7" idx="0"/>
          </p:cNvCxnSpPr>
          <p:nvPr/>
        </p:nvCxnSpPr>
        <p:spPr>
          <a:xfrm>
            <a:off x="2314844" y="2940324"/>
            <a:ext cx="0" cy="843525"/>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1"/>
          </p:cNvCxnSpPr>
          <p:nvPr/>
        </p:nvCxnSpPr>
        <p:spPr>
          <a:xfrm>
            <a:off x="1143000" y="4174885"/>
            <a:ext cx="790844" cy="0"/>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3"/>
          </p:cNvCxnSpPr>
          <p:nvPr/>
        </p:nvCxnSpPr>
        <p:spPr>
          <a:xfrm>
            <a:off x="2695844" y="4174885"/>
            <a:ext cx="733156" cy="0"/>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257807" y="584205"/>
            <a:ext cx="3369833" cy="461665"/>
          </a:xfrm>
          <a:prstGeom prst="rect">
            <a:avLst/>
          </a:prstGeom>
          <a:noFill/>
        </p:spPr>
        <p:txBody>
          <a:bodyPr wrap="none" rtlCol="0">
            <a:spAutoFit/>
          </a:bodyPr>
          <a:lstStyle/>
          <a:p>
            <a:r>
              <a:rPr lang="en-US" sz="2400" b="1" dirty="0">
                <a:solidFill>
                  <a:prstClr val="black"/>
                </a:solidFill>
              </a:rPr>
              <a:t>How do we represent </a:t>
            </a:r>
            <a:r>
              <a:rPr lang="en-US" sz="2400" b="1" i="1" dirty="0">
                <a:solidFill>
                  <a:prstClr val="black"/>
                </a:solidFill>
              </a:rPr>
              <a:t>h</a:t>
            </a:r>
            <a:r>
              <a:rPr lang="en-US" sz="2400" b="1" dirty="0">
                <a:solidFill>
                  <a:prstClr val="black"/>
                </a:solidFill>
              </a:rPr>
              <a:t> ?</a:t>
            </a:r>
          </a:p>
        </p:txBody>
      </p:sp>
      <p:sp>
        <p:nvSpPr>
          <p:cNvPr id="37" name="TextBox 36"/>
          <p:cNvSpPr txBox="1"/>
          <p:nvPr/>
        </p:nvSpPr>
        <p:spPr>
          <a:xfrm>
            <a:off x="4946154" y="5156200"/>
            <a:ext cx="3893053" cy="707886"/>
          </a:xfrm>
          <a:prstGeom prst="rect">
            <a:avLst/>
          </a:prstGeom>
          <a:noFill/>
        </p:spPr>
        <p:txBody>
          <a:bodyPr wrap="none" rtlCol="0">
            <a:spAutoFit/>
          </a:bodyPr>
          <a:lstStyle/>
          <a:p>
            <a:r>
              <a:rPr lang="en-US" sz="2000" dirty="0">
                <a:solidFill>
                  <a:prstClr val="black"/>
                </a:solidFill>
              </a:rPr>
              <a:t>Linear regression with one variable.</a:t>
            </a:r>
          </a:p>
          <a:p>
            <a:r>
              <a:rPr lang="en-US" sz="2000" dirty="0">
                <a:solidFill>
                  <a:prstClr val="black"/>
                </a:solidFill>
              </a:rPr>
              <a:t>Univariate linear regression.</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70880" y="1678560"/>
              <a:ext cx="8633520" cy="4893600"/>
            </p14:xfrm>
          </p:contentPart>
        </mc:Choice>
        <mc:Fallback xmlns="">
          <p:pic>
            <p:nvPicPr>
              <p:cNvPr id="4" name="Ink 3"/>
              <p:cNvPicPr/>
              <p:nvPr/>
            </p:nvPicPr>
            <p:blipFill>
              <a:blip r:embed="rId3"/>
              <a:stretch>
                <a:fillRect/>
              </a:stretch>
            </p:blipFill>
            <p:spPr>
              <a:xfrm>
                <a:off x="460440" y="1250280"/>
                <a:ext cx="8654040" cy="3689280"/>
              </a:xfrm>
              <a:prstGeom prst="rect">
                <a:avLst/>
              </a:prstGeom>
            </p:spPr>
          </p:pic>
        </mc:Fallback>
      </mc:AlternateContent>
    </p:spTree>
    <p:extLst>
      <p:ext uri="{BB962C8B-B14F-4D97-AF65-F5344CB8AC3E}">
        <p14:creationId xmlns:p14="http://schemas.microsoft.com/office/powerpoint/2010/main" val="328422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36" grpId="0"/>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4224865" y="2867371"/>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2921003"/>
            <a:ext cx="4495800" cy="2167452"/>
          </a:xfrm>
        </p:spPr>
        <p:txBody>
          <a:bodyPr anchor="t" anchorCtr="0">
            <a:noAutofit/>
          </a:bodyPr>
          <a:lstStyle/>
          <a:p>
            <a:pPr algn="l"/>
            <a:r>
              <a:rPr lang="en-US" sz="5400" dirty="0" smtClean="0">
                <a:solidFill>
                  <a:schemeClr val="tx1">
                    <a:lumMod val="75000"/>
                    <a:lumOff val="25000"/>
                  </a:schemeClr>
                </a:solidFill>
              </a:rPr>
              <a:t>Cost</a:t>
            </a:r>
            <a:r>
              <a:rPr lang="en-US" sz="5400" dirty="0">
                <a:solidFill>
                  <a:schemeClr val="tx1">
                    <a:lumMod val="75000"/>
                    <a:lumOff val="25000"/>
                  </a:schemeClr>
                </a:solidFill>
              </a:rPr>
              <a:t> f</a:t>
            </a:r>
            <a:r>
              <a:rPr lang="en-US" sz="5400" dirty="0" smtClean="0">
                <a:solidFill>
                  <a:schemeClr val="tx1">
                    <a:lumMod val="75000"/>
                    <a:lumOff val="25000"/>
                  </a:schemeClr>
                </a:solidFill>
              </a:rPr>
              <a:t>unction</a:t>
            </a:r>
            <a:endParaRPr lang="en-US" sz="5400" dirty="0">
              <a:solidFill>
                <a:schemeClr val="tx1">
                  <a:lumMod val="75000"/>
                  <a:lumOff val="25000"/>
                </a:schemeClr>
              </a:solidFill>
            </a:endParaRPr>
          </a:p>
        </p:txBody>
      </p:sp>
      <p:sp>
        <p:nvSpPr>
          <p:cNvPr id="8" name="Title 1"/>
          <p:cNvSpPr txBox="1">
            <a:spLocks/>
          </p:cNvSpPr>
          <p:nvPr/>
        </p:nvSpPr>
        <p:spPr>
          <a:xfrm>
            <a:off x="4191000" y="889000"/>
            <a:ext cx="4953000" cy="1905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prstClr val="black">
                    <a:lumMod val="75000"/>
                    <a:lumOff val="25000"/>
                  </a:prstClr>
                </a:solidFill>
              </a:rPr>
              <a:t>Linear </a:t>
            </a:r>
            <a:r>
              <a:rPr lang="en-US" dirty="0">
                <a:solidFill>
                  <a:prstClr val="black">
                    <a:lumMod val="75000"/>
                    <a:lumOff val="25000"/>
                  </a:prstClr>
                </a:solidFill>
              </a:rPr>
              <a:t>r</a:t>
            </a:r>
            <a:r>
              <a:rPr lang="en-US" dirty="0" smtClean="0">
                <a:solidFill>
                  <a:prstClr val="black">
                    <a:lumMod val="75000"/>
                    <a:lumOff val="25000"/>
                  </a:prstClr>
                </a:solidFill>
              </a:rPr>
              <a:t>egression with </a:t>
            </a:r>
            <a:r>
              <a:rPr lang="en-US" dirty="0">
                <a:solidFill>
                  <a:prstClr val="black">
                    <a:lumMod val="75000"/>
                    <a:lumOff val="25000"/>
                  </a:prstClr>
                </a:solidFill>
              </a:rPr>
              <a:t>o</a:t>
            </a:r>
            <a:r>
              <a:rPr lang="en-US" dirty="0" smtClean="0">
                <a:solidFill>
                  <a:prstClr val="black">
                    <a:lumMod val="75000"/>
                    <a:lumOff val="25000"/>
                  </a:prstClr>
                </a:solidFill>
              </a:rPr>
              <a:t>ne variable</a:t>
            </a:r>
            <a:endParaRPr lang="en-US" dirty="0">
              <a:solidFill>
                <a:prstClr val="black">
                  <a:lumMod val="75000"/>
                  <a:lumOff val="25000"/>
                </a:prstClr>
              </a:solidFill>
            </a:endParaRPr>
          </a:p>
        </p:txBody>
      </p:sp>
      <p:sp>
        <p:nvSpPr>
          <p:cNvPr id="9" name="Rectangle 8"/>
          <p:cNvSpPr/>
          <p:nvPr/>
        </p:nvSpPr>
        <p:spPr>
          <a:xfrm>
            <a:off x="8153400" y="6273800"/>
            <a:ext cx="990600" cy="58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7" name="Picture 2" descr="C:\Users\ang\Desktop\iStock_000012344803Large.jpg"/>
          <p:cNvPicPr>
            <a:picLocks noChangeAspect="1" noChangeArrowheads="1"/>
          </p:cNvPicPr>
          <p:nvPr/>
        </p:nvPicPr>
        <p:blipFill>
          <a:blip r:embed="rId3" cstate="print"/>
          <a:srcRect b="7246"/>
          <a:stretch>
            <a:fillRect/>
          </a:stretch>
        </p:blipFill>
        <p:spPr bwMode="auto">
          <a:xfrm>
            <a:off x="685800" y="482600"/>
            <a:ext cx="3200400" cy="3632200"/>
          </a:xfrm>
          <a:prstGeom prst="rect">
            <a:avLst/>
          </a:prstGeom>
          <a:noFill/>
        </p:spPr>
      </p:pic>
    </p:spTree>
    <p:extLst>
      <p:ext uri="{BB962C8B-B14F-4D97-AF65-F5344CB8AC3E}">
        <p14:creationId xmlns:p14="http://schemas.microsoft.com/office/powerpoint/2010/main" val="18453596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82028"/>
            <a:ext cx="8763000" cy="6657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93447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85800"/>
            <a:ext cx="7475220" cy="0"/>
          </a:xfrm>
          <a:custGeom>
            <a:avLst/>
            <a:gdLst/>
            <a:ahLst/>
            <a:cxnLst/>
            <a:rect l="l" t="t" r="r" b="b"/>
            <a:pathLst>
              <a:path w="7475220">
                <a:moveTo>
                  <a:pt x="0" y="0"/>
                </a:moveTo>
                <a:lnTo>
                  <a:pt x="7475220" y="0"/>
                </a:lnTo>
              </a:path>
            </a:pathLst>
          </a:custGeom>
          <a:ln w="6096">
            <a:solidFill>
              <a:srgbClr val="7E7E7E"/>
            </a:solidFill>
          </a:ln>
        </p:spPr>
        <p:txBody>
          <a:bodyPr wrap="square" lIns="0" tIns="0" rIns="0" bIns="0" rtlCol="0"/>
          <a:lstStyle/>
          <a:p>
            <a:endParaRPr>
              <a:solidFill>
                <a:prstClr val="black"/>
              </a:solidFill>
            </a:endParaRPr>
          </a:p>
        </p:txBody>
      </p:sp>
      <p:sp>
        <p:nvSpPr>
          <p:cNvPr id="5" name="Rectangle 4"/>
          <p:cNvSpPr/>
          <p:nvPr/>
        </p:nvSpPr>
        <p:spPr>
          <a:xfrm>
            <a:off x="-18288" y="645467"/>
            <a:ext cx="9162288" cy="6986528"/>
          </a:xfrm>
          <a:prstGeom prst="rect">
            <a:avLst/>
          </a:prstGeom>
        </p:spPr>
        <p:txBody>
          <a:bodyPr wrap="square">
            <a:spAutoFit/>
          </a:bodyPr>
          <a:lstStyle/>
          <a:p>
            <a:pPr marL="457200" indent="-457200" algn="just">
              <a:buFont typeface="Wingdings" pitchFamily="2" charset="2"/>
              <a:buChar char="§"/>
            </a:pPr>
            <a:r>
              <a:rPr lang="en-US" sz="2800" dirty="0">
                <a:solidFill>
                  <a:prstClr val="black"/>
                </a:solidFill>
              </a:rPr>
              <a:t>Supervised learning is the types of machine learning in which machines are trained using well "</a:t>
            </a:r>
            <a:r>
              <a:rPr lang="en-US" sz="2800" dirty="0" err="1">
                <a:solidFill>
                  <a:srgbClr val="FF0000"/>
                </a:solidFill>
              </a:rPr>
              <a:t>labelled</a:t>
            </a:r>
            <a:r>
              <a:rPr lang="en-US" sz="2800" dirty="0">
                <a:solidFill>
                  <a:prstClr val="black"/>
                </a:solidFill>
              </a:rPr>
              <a:t>" </a:t>
            </a:r>
            <a:r>
              <a:rPr lang="en-US" sz="2800" dirty="0">
                <a:solidFill>
                  <a:srgbClr val="FF0000"/>
                </a:solidFill>
              </a:rPr>
              <a:t>training data</a:t>
            </a:r>
            <a:r>
              <a:rPr lang="en-US" sz="2800" dirty="0">
                <a:solidFill>
                  <a:prstClr val="black"/>
                </a:solidFill>
              </a:rPr>
              <a:t>, and on basis of that data, machines predict the output. </a:t>
            </a:r>
            <a:endParaRPr lang="en-US" sz="2800" dirty="0">
              <a:solidFill>
                <a:prstClr val="black"/>
              </a:solidFill>
            </a:endParaRPr>
          </a:p>
          <a:p>
            <a:pPr marL="457200" indent="-457200" algn="just">
              <a:buFont typeface="Wingdings" pitchFamily="2" charset="2"/>
              <a:buChar char="§"/>
            </a:pPr>
            <a:endParaRPr lang="en-US" sz="2800" dirty="0">
              <a:solidFill>
                <a:prstClr val="black"/>
              </a:solidFill>
            </a:endParaRPr>
          </a:p>
          <a:p>
            <a:pPr marL="457200" indent="-457200" algn="just">
              <a:buFont typeface="Wingdings" pitchFamily="2" charset="2"/>
              <a:buChar char="§"/>
            </a:pPr>
            <a:r>
              <a:rPr lang="en-US" sz="2800" dirty="0">
                <a:solidFill>
                  <a:prstClr val="black"/>
                </a:solidFill>
              </a:rPr>
              <a:t>The </a:t>
            </a:r>
            <a:r>
              <a:rPr lang="en-US" sz="2800" dirty="0" err="1">
                <a:solidFill>
                  <a:srgbClr val="FF0000"/>
                </a:solidFill>
              </a:rPr>
              <a:t>labelled</a:t>
            </a:r>
            <a:r>
              <a:rPr lang="en-US" sz="2800" dirty="0">
                <a:solidFill>
                  <a:srgbClr val="FF0000"/>
                </a:solidFill>
              </a:rPr>
              <a:t> data </a:t>
            </a:r>
            <a:r>
              <a:rPr lang="en-US" sz="2800" dirty="0">
                <a:solidFill>
                  <a:prstClr val="black"/>
                </a:solidFill>
              </a:rPr>
              <a:t>means some input data is already tagged with the correct output</a:t>
            </a:r>
            <a:r>
              <a:rPr lang="en-US" sz="2800" dirty="0">
                <a:solidFill>
                  <a:prstClr val="black"/>
                </a:solidFill>
              </a:rPr>
              <a:t>.</a:t>
            </a:r>
          </a:p>
          <a:p>
            <a:pPr algn="just"/>
            <a:endParaRPr lang="en-US" sz="2800" dirty="0">
              <a:solidFill>
                <a:prstClr val="black"/>
              </a:solidFill>
            </a:endParaRPr>
          </a:p>
          <a:p>
            <a:pPr marL="457200" indent="-457200" algn="just">
              <a:buFont typeface="Wingdings" pitchFamily="2" charset="2"/>
              <a:buChar char="§"/>
            </a:pPr>
            <a:r>
              <a:rPr lang="en-US" sz="2800" dirty="0">
                <a:solidFill>
                  <a:prstClr val="black"/>
                </a:solidFill>
              </a:rPr>
              <a:t>In supervised learning, the </a:t>
            </a:r>
            <a:r>
              <a:rPr lang="en-US" sz="2800" dirty="0">
                <a:solidFill>
                  <a:srgbClr val="FF0000"/>
                </a:solidFill>
              </a:rPr>
              <a:t>training data </a:t>
            </a:r>
            <a:r>
              <a:rPr lang="en-US" sz="2800" dirty="0">
                <a:solidFill>
                  <a:prstClr val="black"/>
                </a:solidFill>
              </a:rPr>
              <a:t>provided to the machines work as the </a:t>
            </a:r>
            <a:r>
              <a:rPr lang="en-US" sz="2800" dirty="0">
                <a:solidFill>
                  <a:srgbClr val="FF0000"/>
                </a:solidFill>
              </a:rPr>
              <a:t>supervisor </a:t>
            </a:r>
            <a:r>
              <a:rPr lang="en-US" sz="2800" dirty="0">
                <a:solidFill>
                  <a:prstClr val="black"/>
                </a:solidFill>
              </a:rPr>
              <a:t>that teaches the machines to predict the output correctly. </a:t>
            </a:r>
          </a:p>
          <a:p>
            <a:pPr algn="just"/>
            <a:endParaRPr lang="en-US" sz="2800" dirty="0">
              <a:solidFill>
                <a:prstClr val="black"/>
              </a:solidFill>
            </a:endParaRPr>
          </a:p>
          <a:p>
            <a:pPr marL="457200" indent="-457200" algn="just">
              <a:buFont typeface="Wingdings" pitchFamily="2" charset="2"/>
              <a:buChar char="§"/>
            </a:pPr>
            <a:r>
              <a:rPr lang="en-US" sz="2800" dirty="0">
                <a:solidFill>
                  <a:prstClr val="black"/>
                </a:solidFill>
              </a:rPr>
              <a:t>Supervised learning is a </a:t>
            </a:r>
            <a:r>
              <a:rPr lang="en-US" sz="2800" dirty="0">
                <a:solidFill>
                  <a:srgbClr val="FF0000"/>
                </a:solidFill>
              </a:rPr>
              <a:t>process of providing input data</a:t>
            </a:r>
            <a:r>
              <a:rPr lang="en-US" sz="2800" dirty="0">
                <a:solidFill>
                  <a:prstClr val="black"/>
                </a:solidFill>
              </a:rPr>
              <a:t> as well as </a:t>
            </a:r>
            <a:r>
              <a:rPr lang="en-US" sz="2800" dirty="0">
                <a:solidFill>
                  <a:srgbClr val="FF0000"/>
                </a:solidFill>
              </a:rPr>
              <a:t>correct output data </a:t>
            </a:r>
            <a:r>
              <a:rPr lang="en-US" sz="2800" dirty="0">
                <a:solidFill>
                  <a:prstClr val="black"/>
                </a:solidFill>
              </a:rPr>
              <a:t>to the machine learning model. </a:t>
            </a:r>
          </a:p>
          <a:p>
            <a:pPr marL="457200" indent="-457200" algn="just">
              <a:buFont typeface="Wingdings" pitchFamily="2" charset="2"/>
              <a:buChar char="§"/>
            </a:pPr>
            <a:endParaRPr lang="en-US" sz="2800" dirty="0">
              <a:solidFill>
                <a:prstClr val="black"/>
              </a:solidFill>
            </a:endParaRPr>
          </a:p>
          <a:p>
            <a:pPr algn="just"/>
            <a:endParaRPr lang="en-US" sz="2800" dirty="0">
              <a:solidFill>
                <a:prstClr val="black"/>
              </a:solidFill>
            </a:endParaRPr>
          </a:p>
        </p:txBody>
      </p:sp>
      <p:sp>
        <p:nvSpPr>
          <p:cNvPr id="4" name="Title 3"/>
          <p:cNvSpPr>
            <a:spLocks noGrp="1"/>
          </p:cNvSpPr>
          <p:nvPr>
            <p:ph type="title"/>
          </p:nvPr>
        </p:nvSpPr>
        <p:spPr>
          <a:xfrm>
            <a:off x="457200" y="-52864"/>
            <a:ext cx="7622540" cy="738664"/>
          </a:xfrm>
        </p:spPr>
        <p:txBody>
          <a:bodyPr/>
          <a:lstStyle/>
          <a:p>
            <a:r>
              <a:rPr lang="en-US" u="none" dirty="0" smtClean="0"/>
              <a:t>Supervised  Learning</a:t>
            </a:r>
            <a:endParaRPr lang="en-US" u="none" dirty="0"/>
          </a:p>
        </p:txBody>
      </p:sp>
    </p:spTree>
    <p:extLst>
      <p:ext uri="{BB962C8B-B14F-4D97-AF65-F5344CB8AC3E}">
        <p14:creationId xmlns:p14="http://schemas.microsoft.com/office/powerpoint/2010/main" val="226400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circle(in)">
                                      <p:cBhvr>
                                        <p:cTn id="12" dur="20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circle(in)">
                                      <p:cBhvr>
                                        <p:cTn id="17" dur="20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circle(in)">
                                      <p:cBhvr>
                                        <p:cTn id="22" dur="20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a:graphicFrameLocks/>
          </p:cNvGraphicFramePr>
          <p:nvPr>
            <p:extLst>
              <p:ext uri="{D42A27DB-BD31-4B8C-83A1-F6EECF244321}">
                <p14:modId xmlns:p14="http://schemas.microsoft.com/office/powerpoint/2010/main" val="2401470299"/>
              </p:ext>
            </p:extLst>
          </p:nvPr>
        </p:nvGraphicFramePr>
        <p:xfrm>
          <a:off x="215306" y="1408684"/>
          <a:ext cx="2832694"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Chart 9"/>
          <p:cNvGraphicFramePr>
            <a:graphicFrameLocks/>
          </p:cNvGraphicFramePr>
          <p:nvPr>
            <p:extLst>
              <p:ext uri="{D42A27DB-BD31-4B8C-83A1-F6EECF244321}">
                <p14:modId xmlns:p14="http://schemas.microsoft.com/office/powerpoint/2010/main" val="40895783"/>
              </p:ext>
            </p:extLst>
          </p:nvPr>
        </p:nvGraphicFramePr>
        <p:xfrm>
          <a:off x="3242055" y="1408684"/>
          <a:ext cx="2832694" cy="32004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Chart 10"/>
          <p:cNvGraphicFramePr>
            <a:graphicFrameLocks/>
          </p:cNvGraphicFramePr>
          <p:nvPr>
            <p:extLst>
              <p:ext uri="{D42A27DB-BD31-4B8C-83A1-F6EECF244321}">
                <p14:modId xmlns:p14="http://schemas.microsoft.com/office/powerpoint/2010/main" val="3148473903"/>
              </p:ext>
            </p:extLst>
          </p:nvPr>
        </p:nvGraphicFramePr>
        <p:xfrm>
          <a:off x="6268804" y="1408684"/>
          <a:ext cx="2832694" cy="3200400"/>
        </p:xfrm>
        <a:graphic>
          <a:graphicData uri="http://schemas.openxmlformats.org/drawingml/2006/chart">
            <c:chart xmlns:c="http://schemas.openxmlformats.org/drawingml/2006/chart" xmlns:r="http://schemas.openxmlformats.org/officeDocument/2006/relationships" r:id="rId8"/>
          </a:graphicData>
        </a:graphic>
      </p:graphicFrame>
      <mc:AlternateContent xmlns:mc="http://schemas.openxmlformats.org/markup-compatibility/2006" xmlns:p14="http://schemas.microsoft.com/office/powerpoint/2010/main">
        <mc:Choice Requires="p14">
          <p:contentPart p14:bwMode="auto" r:id="rId9">
            <p14:nvContentPartPr>
              <p14:cNvPr id="3" name="Ink 2"/>
              <p14:cNvContentPartPr/>
              <p14:nvPr/>
            </p14:nvContentPartPr>
            <p14:xfrm>
              <a:off x="528480" y="1211040"/>
              <a:ext cx="8419320" cy="4388160"/>
            </p14:xfrm>
          </p:contentPart>
        </mc:Choice>
        <mc:Fallback xmlns="">
          <p:pic>
            <p:nvPicPr>
              <p:cNvPr id="3" name="Ink 2"/>
              <p:cNvPicPr/>
              <p:nvPr/>
            </p:nvPicPr>
            <p:blipFill>
              <a:blip r:embed="rId14"/>
              <a:stretch>
                <a:fillRect/>
              </a:stretch>
            </p:blipFill>
            <p:spPr>
              <a:xfrm>
                <a:off x="522360" y="899640"/>
                <a:ext cx="8436240" cy="3303000"/>
              </a:xfrm>
              <a:prstGeom prst="rect">
                <a:avLst/>
              </a:prstGeom>
            </p:spPr>
          </p:pic>
        </mc:Fallback>
      </mc:AlternateContent>
      <p:pic>
        <p:nvPicPr>
          <p:cNvPr id="12" name="Picture 11"/>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609600" y="683768"/>
            <a:ext cx="2201418" cy="408432"/>
          </a:xfrm>
          <a:prstGeom prst="rect">
            <a:avLst/>
          </a:prstGeom>
        </p:spPr>
      </p:pic>
      <p:pic>
        <p:nvPicPr>
          <p:cNvPr id="13" name="Picture 12"/>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1295400" y="4727448"/>
            <a:ext cx="1044702" cy="835152"/>
          </a:xfrm>
          <a:prstGeom prst="rect">
            <a:avLst/>
          </a:prstGeom>
        </p:spPr>
      </p:pic>
      <p:pic>
        <p:nvPicPr>
          <p:cNvPr id="15" name="Picture 14"/>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7239000" y="4748808"/>
            <a:ext cx="1044702" cy="835152"/>
          </a:xfrm>
          <a:prstGeom prst="rect">
            <a:avLst/>
          </a:prstGeom>
        </p:spPr>
      </p:pic>
      <p:pic>
        <p:nvPicPr>
          <p:cNvPr id="16" name="Picture 15"/>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4215789" y="4748808"/>
            <a:ext cx="1044702" cy="835152"/>
          </a:xfrm>
          <a:prstGeom prst="rect">
            <a:avLst/>
          </a:prstGeom>
        </p:spPr>
      </p:pic>
    </p:spTree>
    <p:extLst>
      <p:ext uri="{BB962C8B-B14F-4D97-AF65-F5344CB8AC3E}">
        <p14:creationId xmlns:p14="http://schemas.microsoft.com/office/powerpoint/2010/main" val="34309945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V="1">
            <a:off x="858666" y="578251"/>
            <a:ext cx="0" cy="2844801"/>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630066" y="3118247"/>
            <a:ext cx="29718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34538" y="1492652"/>
            <a:ext cx="324128" cy="461665"/>
          </a:xfrm>
          <a:prstGeom prst="rect">
            <a:avLst/>
          </a:prstGeom>
          <a:noFill/>
        </p:spPr>
        <p:txBody>
          <a:bodyPr wrap="none" rtlCol="0">
            <a:spAutoFit/>
          </a:bodyPr>
          <a:lstStyle/>
          <a:p>
            <a:r>
              <a:rPr lang="en-US" sz="2400" dirty="0">
                <a:solidFill>
                  <a:prstClr val="black"/>
                </a:solidFill>
              </a:rPr>
              <a:t>y</a:t>
            </a:r>
          </a:p>
        </p:txBody>
      </p:sp>
      <p:sp>
        <p:nvSpPr>
          <p:cNvPr id="9" name="TextBox 8"/>
          <p:cNvSpPr txBox="1"/>
          <p:nvPr/>
        </p:nvSpPr>
        <p:spPr>
          <a:xfrm>
            <a:off x="2001666" y="3016652"/>
            <a:ext cx="317716" cy="461665"/>
          </a:xfrm>
          <a:prstGeom prst="rect">
            <a:avLst/>
          </a:prstGeom>
          <a:noFill/>
        </p:spPr>
        <p:txBody>
          <a:bodyPr wrap="none" rtlCol="0">
            <a:spAutoFit/>
          </a:bodyPr>
          <a:lstStyle/>
          <a:p>
            <a:r>
              <a:rPr lang="en-US" sz="2400" dirty="0">
                <a:solidFill>
                  <a:prstClr val="black"/>
                </a:solidFill>
              </a:rPr>
              <a:t>x</a:t>
            </a:r>
          </a:p>
        </p:txBody>
      </p:sp>
      <p:grpSp>
        <p:nvGrpSpPr>
          <p:cNvPr id="43" name="Group 42"/>
          <p:cNvGrpSpPr/>
          <p:nvPr/>
        </p:nvGrpSpPr>
        <p:grpSpPr>
          <a:xfrm>
            <a:off x="1011069" y="1312189"/>
            <a:ext cx="1811743" cy="1478515"/>
            <a:chOff x="1981200" y="760007"/>
            <a:chExt cx="1811743" cy="1108886"/>
          </a:xfrm>
        </p:grpSpPr>
        <p:grpSp>
          <p:nvGrpSpPr>
            <p:cNvPr id="25" name="Group 24"/>
            <p:cNvGrpSpPr/>
            <p:nvPr/>
          </p:nvGrpSpPr>
          <p:grpSpPr>
            <a:xfrm flipV="1">
              <a:off x="1981200" y="1733550"/>
              <a:ext cx="135343" cy="135343"/>
              <a:chOff x="5370863" y="1729085"/>
              <a:chExt cx="914400" cy="914400"/>
            </a:xfrm>
          </p:grpSpPr>
          <p:cxnSp>
            <p:nvCxnSpPr>
              <p:cNvPr id="26" name="Straight Connector 25"/>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flipV="1">
              <a:off x="2438400" y="1675773"/>
              <a:ext cx="135343" cy="135343"/>
              <a:chOff x="5370863" y="1729085"/>
              <a:chExt cx="914400" cy="914400"/>
            </a:xfrm>
          </p:grpSpPr>
          <p:cxnSp>
            <p:nvCxnSpPr>
              <p:cNvPr id="29" name="Straight Connector 28"/>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flipV="1">
              <a:off x="2535773" y="1358615"/>
              <a:ext cx="135343" cy="135343"/>
              <a:chOff x="5370863" y="1729085"/>
              <a:chExt cx="914400" cy="914400"/>
            </a:xfrm>
          </p:grpSpPr>
          <p:cxnSp>
            <p:nvCxnSpPr>
              <p:cNvPr id="32" name="Straight Connector 31"/>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flipV="1">
              <a:off x="3062986" y="1276350"/>
              <a:ext cx="135343" cy="135343"/>
              <a:chOff x="5370863" y="1729085"/>
              <a:chExt cx="914400" cy="914400"/>
            </a:xfrm>
          </p:grpSpPr>
          <p:cxnSp>
            <p:nvCxnSpPr>
              <p:cNvPr id="35" name="Straight Connector 34"/>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flipV="1">
              <a:off x="3429000" y="1058510"/>
              <a:ext cx="135343" cy="135343"/>
              <a:chOff x="5370863" y="1729085"/>
              <a:chExt cx="914400" cy="914400"/>
            </a:xfrm>
          </p:grpSpPr>
          <p:cxnSp>
            <p:nvCxnSpPr>
              <p:cNvPr id="38" name="Straight Connector 37"/>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flipV="1">
              <a:off x="3657600" y="760007"/>
              <a:ext cx="135343" cy="135343"/>
              <a:chOff x="5370863" y="1729085"/>
              <a:chExt cx="914400" cy="914400"/>
            </a:xfrm>
          </p:grpSpPr>
          <p:cxnSp>
            <p:nvCxnSpPr>
              <p:cNvPr id="41" name="Straight Connector 40"/>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574914" y="4121610"/>
            <a:ext cx="4911486" cy="1446167"/>
            <a:chOff x="532262" y="3130064"/>
            <a:chExt cx="4801737" cy="1084625"/>
          </a:xfrm>
        </p:grpSpPr>
        <p:grpSp>
          <p:nvGrpSpPr>
            <p:cNvPr id="49" name="Group 48"/>
            <p:cNvGrpSpPr/>
            <p:nvPr/>
          </p:nvGrpSpPr>
          <p:grpSpPr>
            <a:xfrm>
              <a:off x="532262" y="3130064"/>
              <a:ext cx="4801737" cy="1038746"/>
              <a:chOff x="837062" y="2368064"/>
              <a:chExt cx="4801737" cy="1038746"/>
            </a:xfrm>
          </p:grpSpPr>
          <p:sp>
            <p:nvSpPr>
              <p:cNvPr id="44" name="TextBox 43"/>
              <p:cNvSpPr txBox="1"/>
              <p:nvPr/>
            </p:nvSpPr>
            <p:spPr>
              <a:xfrm>
                <a:off x="837062" y="2368064"/>
                <a:ext cx="4801737" cy="1038746"/>
              </a:xfrm>
              <a:prstGeom prst="rect">
                <a:avLst/>
              </a:prstGeom>
              <a:noFill/>
            </p:spPr>
            <p:txBody>
              <a:bodyPr wrap="square" rtlCol="0">
                <a:spAutoFit/>
              </a:bodyPr>
              <a:lstStyle/>
              <a:p>
                <a:pPr marL="803275" indent="-803275"/>
                <a:r>
                  <a:rPr lang="en-US" sz="2800" dirty="0">
                    <a:solidFill>
                      <a:prstClr val="black"/>
                    </a:solidFill>
                  </a:rPr>
                  <a:t>Idea: Choose             so that                    	          is close to     for our training examples </a:t>
                </a:r>
              </a:p>
            </p:txBody>
          </p:sp>
          <p:pic>
            <p:nvPicPr>
              <p:cNvPr id="46" name="Picture 45"/>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2843253" y="2444035"/>
                <a:ext cx="789354" cy="335895"/>
              </a:xfrm>
              <a:prstGeom prst="rect">
                <a:avLst/>
              </a:prstGeom>
            </p:spPr>
          </p:pic>
          <p:pic>
            <p:nvPicPr>
              <p:cNvPr id="48" name="Picture 47"/>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1699498" y="2745946"/>
                <a:ext cx="831342" cy="375084"/>
              </a:xfrm>
              <a:prstGeom prst="rect">
                <a:avLst/>
              </a:prstGeom>
            </p:spPr>
          </p:pic>
        </p:grpSp>
        <p:pic>
          <p:nvPicPr>
            <p:cNvPr id="2" name="Picture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839160" y="3539490"/>
              <a:ext cx="180023" cy="245745"/>
            </a:xfrm>
            <a:prstGeom prst="rect">
              <a:avLst/>
            </a:prstGeom>
          </p:spPr>
        </p:pic>
        <p:pic>
          <p:nvPicPr>
            <p:cNvPr id="4" name="Picture 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055170" y="3831784"/>
              <a:ext cx="808673" cy="382905"/>
            </a:xfrm>
            <a:prstGeom prst="rect">
              <a:avLst/>
            </a:prstGeom>
          </p:spPr>
        </p:pic>
      </p:grpSp>
      <mc:AlternateContent xmlns:mc="http://schemas.openxmlformats.org/markup-compatibility/2006" xmlns:p14="http://schemas.microsoft.com/office/powerpoint/2010/main">
        <mc:Choice Requires="p14">
          <p:contentPart p14:bwMode="auto" r:id="rId10">
            <p14:nvContentPartPr>
              <p14:cNvPr id="7" name="Ink 6"/>
              <p14:cNvContentPartPr/>
              <p14:nvPr/>
            </p14:nvContentPartPr>
            <p14:xfrm>
              <a:off x="756720" y="76320"/>
              <a:ext cx="8440920" cy="6686400"/>
            </p14:xfrm>
          </p:contentPart>
        </mc:Choice>
        <mc:Fallback xmlns="">
          <p:pic>
            <p:nvPicPr>
              <p:cNvPr id="7" name="Ink 6"/>
              <p:cNvPicPr/>
              <p:nvPr/>
            </p:nvPicPr>
            <p:blipFill>
              <a:blip r:embed="rId11"/>
              <a:stretch>
                <a:fillRect/>
              </a:stretch>
            </p:blipFill>
            <p:spPr>
              <a:xfrm>
                <a:off x="749520" y="50400"/>
                <a:ext cx="8452440" cy="5027760"/>
              </a:xfrm>
              <a:prstGeom prst="rect">
                <a:avLst/>
              </a:prstGeom>
            </p:spPr>
          </p:pic>
        </mc:Fallback>
      </mc:AlternateContent>
    </p:spTree>
    <p:extLst>
      <p:ext uri="{BB962C8B-B14F-4D97-AF65-F5344CB8AC3E}">
        <p14:creationId xmlns:p14="http://schemas.microsoft.com/office/powerpoint/2010/main" val="387393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4224865" y="2867371"/>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2921003"/>
            <a:ext cx="4495800" cy="2167452"/>
          </a:xfrm>
        </p:spPr>
        <p:txBody>
          <a:bodyPr anchor="t" anchorCtr="0">
            <a:noAutofit/>
          </a:bodyPr>
          <a:lstStyle/>
          <a:p>
            <a:pPr algn="l"/>
            <a:r>
              <a:rPr lang="en-US" sz="6000" dirty="0" smtClean="0">
                <a:solidFill>
                  <a:schemeClr val="tx1">
                    <a:lumMod val="75000"/>
                    <a:lumOff val="25000"/>
                  </a:schemeClr>
                </a:solidFill>
              </a:rPr>
              <a:t>Cost</a:t>
            </a:r>
            <a:r>
              <a:rPr lang="en-US" sz="6000" dirty="0">
                <a:solidFill>
                  <a:schemeClr val="tx1">
                    <a:lumMod val="75000"/>
                    <a:lumOff val="25000"/>
                  </a:schemeClr>
                </a:solidFill>
              </a:rPr>
              <a:t> </a:t>
            </a:r>
            <a:r>
              <a:rPr lang="en-US" sz="6000" dirty="0" smtClean="0">
                <a:solidFill>
                  <a:schemeClr val="tx1">
                    <a:lumMod val="75000"/>
                    <a:lumOff val="25000"/>
                  </a:schemeClr>
                </a:solidFill>
              </a:rPr>
              <a:t>function</a:t>
            </a:r>
            <a:br>
              <a:rPr lang="en-US" sz="6000" dirty="0" smtClean="0">
                <a:solidFill>
                  <a:schemeClr val="tx1">
                    <a:lumMod val="75000"/>
                    <a:lumOff val="25000"/>
                  </a:schemeClr>
                </a:solidFill>
              </a:rPr>
            </a:br>
            <a:r>
              <a:rPr lang="en-US" sz="6000" dirty="0" smtClean="0">
                <a:solidFill>
                  <a:schemeClr val="tx1">
                    <a:lumMod val="75000"/>
                    <a:lumOff val="25000"/>
                  </a:schemeClr>
                </a:solidFill>
              </a:rPr>
              <a:t>intuition I</a:t>
            </a:r>
            <a:endParaRPr lang="en-US" sz="60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685800" y="482600"/>
            <a:ext cx="3200400" cy="4876800"/>
          </a:xfrm>
          <a:prstGeom prst="rect">
            <a:avLst/>
          </a:prstGeom>
          <a:noFill/>
        </p:spPr>
      </p:pic>
      <p:sp>
        <p:nvSpPr>
          <p:cNvPr id="7" name="Title 1"/>
          <p:cNvSpPr txBox="1">
            <a:spLocks/>
          </p:cNvSpPr>
          <p:nvPr/>
        </p:nvSpPr>
        <p:spPr>
          <a:xfrm>
            <a:off x="838200" y="5156200"/>
            <a:ext cx="2895600" cy="1117600"/>
          </a:xfrm>
          <a:prstGeom prst="rect">
            <a:avLst/>
          </a:prstGeom>
        </p:spPr>
        <p:txBody>
          <a:bodyPr vert="horz" lIns="91440" tIns="45720" rIns="91440" bIns="45720" rtlCol="0" anchor="ctr">
            <a:noAutofit/>
          </a:bodyPr>
          <a:lstStyle/>
          <a:p>
            <a:pPr>
              <a:spcBef>
                <a:spcPct val="0"/>
              </a:spcBef>
              <a:defRPr/>
            </a:pPr>
            <a:r>
              <a:rPr lang="en-US" sz="2400" dirty="0">
                <a:solidFill>
                  <a:prstClr val="black">
                    <a:lumMod val="75000"/>
                    <a:lumOff val="25000"/>
                  </a:prstClr>
                </a:solidFill>
              </a:rPr>
              <a:t>Machine Learning</a:t>
            </a:r>
          </a:p>
        </p:txBody>
      </p:sp>
      <p:sp>
        <p:nvSpPr>
          <p:cNvPr id="8" name="Title 1"/>
          <p:cNvSpPr txBox="1">
            <a:spLocks/>
          </p:cNvSpPr>
          <p:nvPr/>
        </p:nvSpPr>
        <p:spPr>
          <a:xfrm>
            <a:off x="4191000" y="889000"/>
            <a:ext cx="4953000" cy="1905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prstClr val="black">
                    <a:lumMod val="75000"/>
                    <a:lumOff val="25000"/>
                  </a:prstClr>
                </a:solidFill>
              </a:rPr>
              <a:t>Linear </a:t>
            </a:r>
            <a:r>
              <a:rPr lang="en-US" dirty="0">
                <a:solidFill>
                  <a:prstClr val="black">
                    <a:lumMod val="75000"/>
                    <a:lumOff val="25000"/>
                  </a:prstClr>
                </a:solidFill>
              </a:rPr>
              <a:t>r</a:t>
            </a:r>
            <a:r>
              <a:rPr lang="en-US" dirty="0" smtClean="0">
                <a:solidFill>
                  <a:prstClr val="black">
                    <a:lumMod val="75000"/>
                    <a:lumOff val="25000"/>
                  </a:prstClr>
                </a:solidFill>
              </a:rPr>
              <a:t>egression with </a:t>
            </a:r>
            <a:r>
              <a:rPr lang="en-US" dirty="0">
                <a:solidFill>
                  <a:prstClr val="black">
                    <a:lumMod val="75000"/>
                    <a:lumOff val="25000"/>
                  </a:prstClr>
                </a:solidFill>
              </a:rPr>
              <a:t>o</a:t>
            </a:r>
            <a:r>
              <a:rPr lang="en-US" dirty="0" smtClean="0">
                <a:solidFill>
                  <a:prstClr val="black">
                    <a:lumMod val="75000"/>
                    <a:lumOff val="25000"/>
                  </a:prstClr>
                </a:solidFill>
              </a:rPr>
              <a:t>ne variable</a:t>
            </a:r>
            <a:endParaRPr lang="en-US" dirty="0">
              <a:solidFill>
                <a:prstClr val="black">
                  <a:lumMod val="75000"/>
                  <a:lumOff val="25000"/>
                </a:prstClr>
              </a:solidFill>
            </a:endParaRPr>
          </a:p>
        </p:txBody>
      </p:sp>
      <p:sp>
        <p:nvSpPr>
          <p:cNvPr id="9" name="Rectangle 8"/>
          <p:cNvSpPr/>
          <p:nvPr/>
        </p:nvSpPr>
        <p:spPr>
          <a:xfrm>
            <a:off x="8153400" y="6273800"/>
            <a:ext cx="990600" cy="58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1369379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14400" y="1193800"/>
            <a:ext cx="2261483" cy="419576"/>
          </a:xfrm>
          <a:prstGeom prst="rect">
            <a:avLst/>
          </a:prstGeom>
        </p:spPr>
      </p:pic>
      <p:sp>
        <p:nvSpPr>
          <p:cNvPr id="10" name="TextBox 9"/>
          <p:cNvSpPr txBox="1"/>
          <p:nvPr/>
        </p:nvSpPr>
        <p:spPr>
          <a:xfrm>
            <a:off x="304800" y="482605"/>
            <a:ext cx="1651414" cy="461665"/>
          </a:xfrm>
          <a:prstGeom prst="rect">
            <a:avLst/>
          </a:prstGeom>
          <a:noFill/>
        </p:spPr>
        <p:txBody>
          <a:bodyPr wrap="none" rtlCol="0">
            <a:spAutoFit/>
          </a:bodyPr>
          <a:lstStyle/>
          <a:p>
            <a:r>
              <a:rPr lang="en-US" sz="2400" dirty="0">
                <a:solidFill>
                  <a:prstClr val="black"/>
                </a:solidFill>
              </a:rPr>
              <a:t>Hypothesis:</a:t>
            </a:r>
          </a:p>
        </p:txBody>
      </p:sp>
      <p:pic>
        <p:nvPicPr>
          <p:cNvPr id="20" name="Picture 19"/>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937959" y="2646863"/>
            <a:ext cx="662241" cy="375740"/>
          </a:xfrm>
          <a:prstGeom prst="rect">
            <a:avLst/>
          </a:prstGeom>
        </p:spPr>
      </p:pic>
      <p:sp>
        <p:nvSpPr>
          <p:cNvPr id="15" name="TextBox 14"/>
          <p:cNvSpPr txBox="1"/>
          <p:nvPr/>
        </p:nvSpPr>
        <p:spPr>
          <a:xfrm>
            <a:off x="304800" y="1970754"/>
            <a:ext cx="1687578" cy="461665"/>
          </a:xfrm>
          <a:prstGeom prst="rect">
            <a:avLst/>
          </a:prstGeom>
          <a:noFill/>
        </p:spPr>
        <p:txBody>
          <a:bodyPr wrap="none" rtlCol="0">
            <a:spAutoFit/>
          </a:bodyPr>
          <a:lstStyle/>
          <a:p>
            <a:r>
              <a:rPr lang="en-US" sz="2400" dirty="0">
                <a:solidFill>
                  <a:prstClr val="black"/>
                </a:solidFill>
              </a:rPr>
              <a:t>Parameters:</a:t>
            </a:r>
          </a:p>
        </p:txBody>
      </p:sp>
      <p:pic>
        <p:nvPicPr>
          <p:cNvPr id="13" name="Picture 1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914400" y="4054860"/>
            <a:ext cx="3810000" cy="713905"/>
          </a:xfrm>
          <a:prstGeom prst="rect">
            <a:avLst/>
          </a:prstGeom>
        </p:spPr>
      </p:pic>
      <p:sp>
        <p:nvSpPr>
          <p:cNvPr id="17" name="TextBox 16"/>
          <p:cNvSpPr txBox="1"/>
          <p:nvPr/>
        </p:nvSpPr>
        <p:spPr>
          <a:xfrm>
            <a:off x="304800" y="3458904"/>
            <a:ext cx="1971758" cy="461665"/>
          </a:xfrm>
          <a:prstGeom prst="rect">
            <a:avLst/>
          </a:prstGeom>
          <a:noFill/>
        </p:spPr>
        <p:txBody>
          <a:bodyPr wrap="none" rtlCol="0">
            <a:spAutoFit/>
          </a:bodyPr>
          <a:lstStyle/>
          <a:p>
            <a:r>
              <a:rPr lang="en-US" sz="2400" dirty="0">
                <a:solidFill>
                  <a:prstClr val="black"/>
                </a:solidFill>
              </a:rPr>
              <a:t>Cost Function:</a:t>
            </a:r>
          </a:p>
        </p:txBody>
      </p:sp>
      <p:pic>
        <p:nvPicPr>
          <p:cNvPr id="7" name="Picture 6"/>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210819" y="5225516"/>
            <a:ext cx="2435263" cy="641889"/>
          </a:xfrm>
          <a:prstGeom prst="rect">
            <a:avLst/>
          </a:prstGeom>
        </p:spPr>
      </p:pic>
      <p:sp>
        <p:nvSpPr>
          <p:cNvPr id="19" name="TextBox 18"/>
          <p:cNvSpPr txBox="1"/>
          <p:nvPr/>
        </p:nvSpPr>
        <p:spPr>
          <a:xfrm>
            <a:off x="304800" y="5102724"/>
            <a:ext cx="840295" cy="461665"/>
          </a:xfrm>
          <a:prstGeom prst="rect">
            <a:avLst/>
          </a:prstGeom>
          <a:noFill/>
        </p:spPr>
        <p:txBody>
          <a:bodyPr wrap="none" rtlCol="0">
            <a:spAutoFit/>
          </a:bodyPr>
          <a:lstStyle/>
          <a:p>
            <a:r>
              <a:rPr lang="en-US" sz="2400" dirty="0">
                <a:solidFill>
                  <a:prstClr val="black"/>
                </a:solidFill>
              </a:rPr>
              <a:t>Goal:</a:t>
            </a:r>
          </a:p>
        </p:txBody>
      </p:sp>
      <p:cxnSp>
        <p:nvCxnSpPr>
          <p:cNvPr id="30" name="Straight Connector 29"/>
          <p:cNvCxnSpPr/>
          <p:nvPr/>
        </p:nvCxnSpPr>
        <p:spPr>
          <a:xfrm>
            <a:off x="5105400" y="755733"/>
            <a:ext cx="0" cy="52832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345963" y="1092200"/>
            <a:ext cx="1799412" cy="474181"/>
          </a:xfrm>
          <a:prstGeom prst="rect">
            <a:avLst/>
          </a:prstGeom>
        </p:spPr>
      </p:pic>
      <p:pic>
        <p:nvPicPr>
          <p:cNvPr id="37" name="Picture 36"/>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334000" y="2514600"/>
            <a:ext cx="268054" cy="403408"/>
          </a:xfrm>
          <a:prstGeom prst="rect">
            <a:avLst/>
          </a:prstGeom>
        </p:spPr>
      </p:pic>
      <p:pic>
        <p:nvPicPr>
          <p:cNvPr id="14" name="Picture 13"/>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5257802" y="3942987"/>
            <a:ext cx="3741419" cy="769756"/>
          </a:xfrm>
          <a:prstGeom prst="rect">
            <a:avLst/>
          </a:prstGeom>
        </p:spPr>
      </p:pic>
      <p:pic>
        <p:nvPicPr>
          <p:cNvPr id="9" name="Picture 8"/>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5257800" y="5202732"/>
            <a:ext cx="2133600" cy="664673"/>
          </a:xfrm>
          <a:prstGeom prst="rect">
            <a:avLst/>
          </a:prstGeom>
        </p:spPr>
      </p:pic>
      <p:sp>
        <p:nvSpPr>
          <p:cNvPr id="35" name="TextBox 34"/>
          <p:cNvSpPr txBox="1"/>
          <p:nvPr/>
        </p:nvSpPr>
        <p:spPr>
          <a:xfrm>
            <a:off x="6248400" y="76205"/>
            <a:ext cx="1425390" cy="461665"/>
          </a:xfrm>
          <a:prstGeom prst="rect">
            <a:avLst/>
          </a:prstGeom>
          <a:noFill/>
        </p:spPr>
        <p:txBody>
          <a:bodyPr wrap="none" rtlCol="0">
            <a:spAutoFit/>
          </a:bodyPr>
          <a:lstStyle/>
          <a:p>
            <a:r>
              <a:rPr lang="en-US" sz="2400" u="sng" dirty="0">
                <a:solidFill>
                  <a:prstClr val="black"/>
                </a:solidFill>
              </a:rPr>
              <a:t>Simplified</a:t>
            </a:r>
          </a:p>
        </p:txBody>
      </p:sp>
      <mc:AlternateContent xmlns:mc="http://schemas.openxmlformats.org/markup-compatibility/2006" xmlns:p14="http://schemas.microsoft.com/office/powerpoint/2010/main">
        <mc:Choice Requires="p14">
          <p:contentPart p14:bwMode="auto" r:id="rId18">
            <p14:nvContentPartPr>
              <p14:cNvPr id="2" name="Ink 1"/>
              <p14:cNvContentPartPr/>
              <p14:nvPr/>
            </p14:nvContentPartPr>
            <p14:xfrm>
              <a:off x="499680" y="1621440"/>
              <a:ext cx="8412120" cy="4454400"/>
            </p14:xfrm>
          </p:contentPart>
        </mc:Choice>
        <mc:Fallback xmlns="">
          <p:pic>
            <p:nvPicPr>
              <p:cNvPr id="2" name="Ink 1"/>
              <p:cNvPicPr/>
              <p:nvPr/>
            </p:nvPicPr>
            <p:blipFill>
              <a:blip r:embed="rId19"/>
              <a:stretch>
                <a:fillRect/>
              </a:stretch>
            </p:blipFill>
            <p:spPr>
              <a:xfrm>
                <a:off x="490680" y="1207440"/>
                <a:ext cx="8431560" cy="3357360"/>
              </a:xfrm>
              <a:prstGeom prst="rect">
                <a:avLst/>
              </a:prstGeom>
            </p:spPr>
          </p:pic>
        </mc:Fallback>
      </mc:AlternateContent>
    </p:spTree>
    <p:extLst>
      <p:ext uri="{BB962C8B-B14F-4D97-AF65-F5344CB8AC3E}">
        <p14:creationId xmlns:p14="http://schemas.microsoft.com/office/powerpoint/2010/main" val="306970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515468" y="1193805"/>
            <a:ext cx="2580532" cy="478769"/>
          </a:xfrm>
          <a:prstGeom prst="rect">
            <a:avLst/>
          </a:prstGeom>
        </p:spPr>
      </p:pic>
      <p:sp>
        <p:nvSpPr>
          <p:cNvPr id="10" name="TextBox 9"/>
          <p:cNvSpPr txBox="1"/>
          <p:nvPr/>
        </p:nvSpPr>
        <p:spPr>
          <a:xfrm>
            <a:off x="622258" y="1049185"/>
            <a:ext cx="2143536" cy="584775"/>
          </a:xfrm>
          <a:prstGeom prst="rect">
            <a:avLst/>
          </a:prstGeom>
          <a:noFill/>
        </p:spPr>
        <p:txBody>
          <a:bodyPr wrap="none" rtlCol="0">
            <a:spAutoFit/>
          </a:bodyPr>
          <a:lstStyle/>
          <a:p>
            <a:r>
              <a:rPr lang="en-US" sz="3200" dirty="0">
                <a:solidFill>
                  <a:prstClr val="black"/>
                </a:solidFill>
              </a:rPr>
              <a:t>Hypothesis:</a:t>
            </a:r>
          </a:p>
        </p:txBody>
      </p:sp>
      <p:pic>
        <p:nvPicPr>
          <p:cNvPr id="20" name="Picture 1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478530" y="2503888"/>
            <a:ext cx="755670" cy="428749"/>
          </a:xfrm>
          <a:prstGeom prst="rect">
            <a:avLst/>
          </a:prstGeom>
        </p:spPr>
      </p:pic>
      <p:sp>
        <p:nvSpPr>
          <p:cNvPr id="15" name="TextBox 14"/>
          <p:cNvSpPr txBox="1"/>
          <p:nvPr/>
        </p:nvSpPr>
        <p:spPr>
          <a:xfrm>
            <a:off x="622258" y="2293191"/>
            <a:ext cx="2189638" cy="584775"/>
          </a:xfrm>
          <a:prstGeom prst="rect">
            <a:avLst/>
          </a:prstGeom>
          <a:noFill/>
        </p:spPr>
        <p:txBody>
          <a:bodyPr wrap="none" rtlCol="0">
            <a:spAutoFit/>
          </a:bodyPr>
          <a:lstStyle/>
          <a:p>
            <a:r>
              <a:rPr lang="en-US" sz="3200" dirty="0">
                <a:solidFill>
                  <a:prstClr val="black"/>
                </a:solidFill>
              </a:rPr>
              <a:t>Parameters:</a:t>
            </a:r>
          </a:p>
        </p:txBody>
      </p:sp>
      <p:pic>
        <p:nvPicPr>
          <p:cNvPr id="4" name="Picture 3"/>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478530" y="3429005"/>
            <a:ext cx="5360670" cy="1004465"/>
          </a:xfrm>
          <a:prstGeom prst="rect">
            <a:avLst/>
          </a:prstGeom>
        </p:spPr>
      </p:pic>
      <p:sp>
        <p:nvSpPr>
          <p:cNvPr id="17" name="TextBox 16"/>
          <p:cNvSpPr txBox="1"/>
          <p:nvPr/>
        </p:nvSpPr>
        <p:spPr>
          <a:xfrm>
            <a:off x="622258" y="3487585"/>
            <a:ext cx="2578142" cy="584775"/>
          </a:xfrm>
          <a:prstGeom prst="rect">
            <a:avLst/>
          </a:prstGeom>
          <a:noFill/>
        </p:spPr>
        <p:txBody>
          <a:bodyPr wrap="none" rtlCol="0">
            <a:spAutoFit/>
          </a:bodyPr>
          <a:lstStyle/>
          <a:p>
            <a:r>
              <a:rPr lang="en-US" sz="3200" dirty="0">
                <a:solidFill>
                  <a:prstClr val="black"/>
                </a:solidFill>
              </a:rPr>
              <a:t>Cost Function:</a:t>
            </a:r>
          </a:p>
        </p:txBody>
      </p:sp>
      <p:pic>
        <p:nvPicPr>
          <p:cNvPr id="2" name="Picture 1"/>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3478534" y="4935223"/>
            <a:ext cx="2765679" cy="728980"/>
          </a:xfrm>
          <a:prstGeom prst="rect">
            <a:avLst/>
          </a:prstGeom>
        </p:spPr>
      </p:pic>
      <p:sp>
        <p:nvSpPr>
          <p:cNvPr id="19" name="TextBox 18"/>
          <p:cNvSpPr txBox="1"/>
          <p:nvPr/>
        </p:nvSpPr>
        <p:spPr>
          <a:xfrm>
            <a:off x="622258" y="4782905"/>
            <a:ext cx="1063112" cy="584775"/>
          </a:xfrm>
          <a:prstGeom prst="rect">
            <a:avLst/>
          </a:prstGeom>
          <a:noFill/>
        </p:spPr>
        <p:txBody>
          <a:bodyPr wrap="none" rtlCol="0">
            <a:spAutoFit/>
          </a:bodyPr>
          <a:lstStyle/>
          <a:p>
            <a:r>
              <a:rPr lang="en-US" sz="3200" dirty="0">
                <a:solidFill>
                  <a:prstClr val="black"/>
                </a:solidFill>
              </a:rPr>
              <a:t>Goal:</a:t>
            </a:r>
          </a:p>
        </p:txBody>
      </p:sp>
      <mc:AlternateContent xmlns:mc="http://schemas.openxmlformats.org/markup-compatibility/2006" xmlns:p14="http://schemas.microsoft.com/office/powerpoint/2010/main">
        <mc:Choice Requires="p14">
          <p:contentPart p14:bwMode="auto" r:id="rId10">
            <p14:nvContentPartPr>
              <p14:cNvPr id="3" name="Ink 2"/>
              <p14:cNvContentPartPr/>
              <p14:nvPr/>
            </p14:nvContentPartPr>
            <p14:xfrm>
              <a:off x="3394080" y="3090240"/>
              <a:ext cx="907560" cy="3014400"/>
            </p14:xfrm>
          </p:contentPart>
        </mc:Choice>
        <mc:Fallback xmlns="">
          <p:pic>
            <p:nvPicPr>
              <p:cNvPr id="3" name="Ink 2"/>
              <p:cNvPicPr/>
              <p:nvPr/>
            </p:nvPicPr>
            <p:blipFill>
              <a:blip r:embed="rId11"/>
              <a:stretch>
                <a:fillRect/>
              </a:stretch>
            </p:blipFill>
            <p:spPr>
              <a:xfrm>
                <a:off x="3389040" y="2307960"/>
                <a:ext cx="920160" cy="2278440"/>
              </a:xfrm>
              <a:prstGeom prst="rect">
                <a:avLst/>
              </a:prstGeom>
            </p:spPr>
          </p:pic>
        </mc:Fallback>
      </mc:AlternateContent>
    </p:spTree>
    <p:extLst>
      <p:ext uri="{BB962C8B-B14F-4D97-AF65-F5344CB8AC3E}">
        <p14:creationId xmlns:p14="http://schemas.microsoft.com/office/powerpoint/2010/main" val="35895660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243050" y="279400"/>
            <a:ext cx="678942" cy="408432"/>
          </a:xfrm>
          <a:prstGeom prst="rect">
            <a:avLst/>
          </a:prstGeom>
        </p:spPr>
      </p:pic>
      <p:pic>
        <p:nvPicPr>
          <p:cNvPr id="4" name="Picture 3"/>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096518" y="5867400"/>
            <a:ext cx="2484882" cy="408432"/>
          </a:xfrm>
          <a:prstGeom prst="rect">
            <a:avLst/>
          </a:prstGeom>
        </p:spPr>
      </p:pic>
      <p:sp>
        <p:nvSpPr>
          <p:cNvPr id="30" name="TextBox 29"/>
          <p:cNvSpPr txBox="1"/>
          <p:nvPr/>
        </p:nvSpPr>
        <p:spPr>
          <a:xfrm>
            <a:off x="838200" y="771567"/>
            <a:ext cx="3729162" cy="369332"/>
          </a:xfrm>
          <a:prstGeom prst="rect">
            <a:avLst/>
          </a:prstGeom>
          <a:noFill/>
        </p:spPr>
        <p:txBody>
          <a:bodyPr wrap="none" rtlCol="0">
            <a:spAutoFit/>
          </a:bodyPr>
          <a:lstStyle/>
          <a:p>
            <a:r>
              <a:rPr lang="en-US" dirty="0">
                <a:solidFill>
                  <a:prstClr val="black"/>
                </a:solidFill>
              </a:rPr>
              <a:t>(for fixed           , this is a function of x)</a:t>
            </a:r>
          </a:p>
        </p:txBody>
      </p:sp>
      <p:pic>
        <p:nvPicPr>
          <p:cNvPr id="3" name="Picture 2"/>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819575" y="889005"/>
            <a:ext cx="519391" cy="297145"/>
          </a:xfrm>
          <a:prstGeom prst="rect">
            <a:avLst/>
          </a:prstGeom>
        </p:spPr>
      </p:pic>
      <p:cxnSp>
        <p:nvCxnSpPr>
          <p:cNvPr id="34" name="Straight Connector 33"/>
          <p:cNvCxnSpPr/>
          <p:nvPr/>
        </p:nvCxnSpPr>
        <p:spPr>
          <a:xfrm>
            <a:off x="5105400" y="755733"/>
            <a:ext cx="0" cy="52832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550784" y="279400"/>
            <a:ext cx="1076706" cy="408432"/>
          </a:xfrm>
          <a:prstGeom prst="rect">
            <a:avLst/>
          </a:prstGeom>
        </p:spPr>
      </p:pic>
      <p:sp>
        <p:nvSpPr>
          <p:cNvPr id="36" name="TextBox 35"/>
          <p:cNvSpPr txBox="1"/>
          <p:nvPr/>
        </p:nvSpPr>
        <p:spPr>
          <a:xfrm>
            <a:off x="5328312" y="771567"/>
            <a:ext cx="3484031" cy="369332"/>
          </a:xfrm>
          <a:prstGeom prst="rect">
            <a:avLst/>
          </a:prstGeom>
          <a:noFill/>
        </p:spPr>
        <p:txBody>
          <a:bodyPr wrap="none" rtlCol="0">
            <a:spAutoFit/>
          </a:bodyPr>
          <a:lstStyle/>
          <a:p>
            <a:r>
              <a:rPr lang="en-US" dirty="0">
                <a:solidFill>
                  <a:prstClr val="black"/>
                </a:solidFill>
              </a:rPr>
              <a:t>(function of the parameters            )</a:t>
            </a:r>
          </a:p>
        </p:txBody>
      </p:sp>
      <p:pic>
        <p:nvPicPr>
          <p:cNvPr id="66" name="Picture 65"/>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8080557" y="889000"/>
            <a:ext cx="515722" cy="292608"/>
          </a:xfrm>
          <a:prstGeom prst="rect">
            <a:avLst/>
          </a:prstGeom>
        </p:spPr>
      </p:pic>
      <p:pic>
        <p:nvPicPr>
          <p:cNvPr id="48" name="Picture 47"/>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2211050" y="1516486"/>
            <a:ext cx="530352" cy="326745"/>
          </a:xfrm>
          <a:prstGeom prst="rect">
            <a:avLst/>
          </a:prstGeom>
        </p:spPr>
      </p:pic>
      <p:pic>
        <p:nvPicPr>
          <p:cNvPr id="47" name="Picture 46"/>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11041512" y="4714854"/>
            <a:ext cx="184709" cy="277977"/>
          </a:xfrm>
          <a:prstGeom prst="rect">
            <a:avLst/>
          </a:prstGeom>
        </p:spPr>
      </p:pic>
      <p:graphicFrame>
        <p:nvGraphicFramePr>
          <p:cNvPr id="54" name="Chart 53"/>
          <p:cNvGraphicFramePr>
            <a:graphicFrameLocks/>
          </p:cNvGraphicFramePr>
          <p:nvPr>
            <p:extLst>
              <p:ext uri="{D42A27DB-BD31-4B8C-83A1-F6EECF244321}">
                <p14:modId xmlns:p14="http://schemas.microsoft.com/office/powerpoint/2010/main" val="2842188446"/>
              </p:ext>
            </p:extLst>
          </p:nvPr>
        </p:nvGraphicFramePr>
        <p:xfrm>
          <a:off x="955296" y="1600204"/>
          <a:ext cx="4114800" cy="3878727"/>
        </p:xfrm>
        <a:graphic>
          <a:graphicData uri="http://schemas.openxmlformats.org/drawingml/2006/chart">
            <c:chart xmlns:c="http://schemas.openxmlformats.org/drawingml/2006/chart" xmlns:r="http://schemas.openxmlformats.org/officeDocument/2006/relationships" r:id="rId16"/>
          </a:graphicData>
        </a:graphic>
      </p:graphicFrame>
      <p:sp>
        <p:nvSpPr>
          <p:cNvPr id="55" name="TextBox 54"/>
          <p:cNvSpPr txBox="1"/>
          <p:nvPr/>
        </p:nvSpPr>
        <p:spPr>
          <a:xfrm>
            <a:off x="0" y="2668830"/>
            <a:ext cx="1013739" cy="646331"/>
          </a:xfrm>
          <a:prstGeom prst="rect">
            <a:avLst/>
          </a:prstGeom>
          <a:noFill/>
        </p:spPr>
        <p:txBody>
          <a:bodyPr vert="horz" wrap="none" rtlCol="0">
            <a:spAutoFit/>
          </a:bodyPr>
          <a:lstStyle/>
          <a:p>
            <a:pPr algn="ctr"/>
            <a:r>
              <a:rPr lang="en-US" dirty="0">
                <a:solidFill>
                  <a:prstClr val="black"/>
                </a:solidFill>
              </a:rPr>
              <a:t>Price ($) </a:t>
            </a:r>
          </a:p>
          <a:p>
            <a:pPr algn="ctr"/>
            <a:r>
              <a:rPr lang="en-US" dirty="0">
                <a:solidFill>
                  <a:prstClr val="black"/>
                </a:solidFill>
              </a:rPr>
              <a:t>in 1000’s</a:t>
            </a:r>
          </a:p>
        </p:txBody>
      </p:sp>
      <p:sp>
        <p:nvSpPr>
          <p:cNvPr id="57" name="TextBox 56"/>
          <p:cNvSpPr txBox="1"/>
          <p:nvPr/>
        </p:nvSpPr>
        <p:spPr>
          <a:xfrm>
            <a:off x="2305238" y="5257800"/>
            <a:ext cx="1568698" cy="369332"/>
          </a:xfrm>
          <a:prstGeom prst="rect">
            <a:avLst/>
          </a:prstGeom>
          <a:noFill/>
        </p:spPr>
        <p:txBody>
          <a:bodyPr vert="horz" wrap="none" rtlCol="0">
            <a:spAutoFit/>
          </a:bodyPr>
          <a:lstStyle/>
          <a:p>
            <a:pPr algn="ctr"/>
            <a:r>
              <a:rPr lang="en-US" dirty="0">
                <a:solidFill>
                  <a:prstClr val="black"/>
                </a:solidFill>
              </a:rPr>
              <a:t>Size in feet</a:t>
            </a:r>
            <a:r>
              <a:rPr lang="en-US" baseline="30000" dirty="0">
                <a:solidFill>
                  <a:prstClr val="black"/>
                </a:solidFill>
              </a:rPr>
              <a:t>2</a:t>
            </a:r>
            <a:r>
              <a:rPr lang="en-US" dirty="0">
                <a:solidFill>
                  <a:prstClr val="black"/>
                </a:solidFill>
              </a:rPr>
              <a:t> (x)</a:t>
            </a:r>
          </a:p>
        </p:txBody>
      </p:sp>
      <p:cxnSp>
        <p:nvCxnSpPr>
          <p:cNvPr id="59" name="Straight Connector 58"/>
          <p:cNvCxnSpPr/>
          <p:nvPr/>
        </p:nvCxnSpPr>
        <p:spPr>
          <a:xfrm flipV="1">
            <a:off x="1013739" y="3380022"/>
            <a:ext cx="3863061" cy="1396287"/>
          </a:xfrm>
          <a:prstGeom prst="line">
            <a:avLst/>
          </a:prstGeom>
          <a:ln w="254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9925050" y="1361732"/>
            <a:ext cx="0" cy="3506621"/>
          </a:xfrm>
          <a:prstGeom prst="line">
            <a:avLst/>
          </a:prstGeom>
          <a:ln w="15875">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9696450" y="4511331"/>
            <a:ext cx="2971800" cy="0"/>
          </a:xfrm>
          <a:prstGeom prst="line">
            <a:avLst/>
          </a:prstGeom>
          <a:ln w="15875">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2" name="Freeform 1"/>
          <p:cNvSpPr/>
          <p:nvPr/>
        </p:nvSpPr>
        <p:spPr>
          <a:xfrm>
            <a:off x="9829800" y="1944831"/>
            <a:ext cx="2457450" cy="2347447"/>
          </a:xfrm>
          <a:custGeom>
            <a:avLst/>
            <a:gdLst>
              <a:gd name="connsiteX0" fmla="*/ 0 w 2457450"/>
              <a:gd name="connsiteY0" fmla="*/ 0 h 1760585"/>
              <a:gd name="connsiteX1" fmla="*/ 354330 w 2457450"/>
              <a:gd name="connsiteY1" fmla="*/ 1245870 h 1760585"/>
              <a:gd name="connsiteX2" fmla="*/ 1200150 w 2457450"/>
              <a:gd name="connsiteY2" fmla="*/ 1760220 h 1760585"/>
              <a:gd name="connsiteX3" fmla="*/ 2000250 w 2457450"/>
              <a:gd name="connsiteY3" fmla="*/ 1303020 h 1760585"/>
              <a:gd name="connsiteX4" fmla="*/ 2457450 w 2457450"/>
              <a:gd name="connsiteY4" fmla="*/ 22860 h 1760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7450" h="1760585">
                <a:moveTo>
                  <a:pt x="0" y="0"/>
                </a:moveTo>
                <a:cubicBezTo>
                  <a:pt x="77152" y="476250"/>
                  <a:pt x="154305" y="952500"/>
                  <a:pt x="354330" y="1245870"/>
                </a:cubicBezTo>
                <a:cubicBezTo>
                  <a:pt x="554355" y="1539240"/>
                  <a:pt x="925830" y="1750695"/>
                  <a:pt x="1200150" y="1760220"/>
                </a:cubicBezTo>
                <a:cubicBezTo>
                  <a:pt x="1474470" y="1769745"/>
                  <a:pt x="1790700" y="1592580"/>
                  <a:pt x="2000250" y="1303020"/>
                </a:cubicBezTo>
                <a:cubicBezTo>
                  <a:pt x="2209800" y="1013460"/>
                  <a:pt x="2333625" y="518160"/>
                  <a:pt x="2457450" y="22860"/>
                </a:cubicBezTo>
              </a:path>
            </a:pathLst>
          </a:custGeom>
          <a:ln w="15748">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mc:AlternateContent xmlns:mc="http://schemas.openxmlformats.org/markup-compatibility/2006" xmlns:p14="http://schemas.microsoft.com/office/powerpoint/2010/main">
        <mc:Choice Requires="p14">
          <p:contentPart p14:bwMode="auto" r:id="rId17">
            <p14:nvContentPartPr>
              <p14:cNvPr id="6" name="Ink 5"/>
              <p14:cNvContentPartPr/>
              <p14:nvPr/>
            </p14:nvContentPartPr>
            <p14:xfrm>
              <a:off x="921600" y="753600"/>
              <a:ext cx="7297200" cy="5742240"/>
            </p14:xfrm>
          </p:contentPart>
        </mc:Choice>
        <mc:Fallback xmlns="">
          <p:pic>
            <p:nvPicPr>
              <p:cNvPr id="6" name="Ink 5"/>
              <p:cNvPicPr/>
              <p:nvPr/>
            </p:nvPicPr>
            <p:blipFill>
              <a:blip r:embed="rId18"/>
              <a:stretch>
                <a:fillRect/>
              </a:stretch>
            </p:blipFill>
            <p:spPr>
              <a:xfrm>
                <a:off x="911160" y="556920"/>
                <a:ext cx="7317720" cy="4325040"/>
              </a:xfrm>
              <a:prstGeom prst="rect">
                <a:avLst/>
              </a:prstGeom>
            </p:spPr>
          </p:pic>
        </mc:Fallback>
      </mc:AlternateContent>
    </p:spTree>
    <p:extLst>
      <p:ext uri="{BB962C8B-B14F-4D97-AF65-F5344CB8AC3E}">
        <p14:creationId xmlns:p14="http://schemas.microsoft.com/office/powerpoint/2010/main" val="172932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ublic\Documents\ml-class\lectures-slides\assets\2.bow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76200"/>
            <a:ext cx="6310772" cy="6604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436040" y="2432160"/>
              <a:ext cx="7011000" cy="4025760"/>
            </p14:xfrm>
          </p:contentPart>
        </mc:Choice>
        <mc:Fallback xmlns="">
          <p:pic>
            <p:nvPicPr>
              <p:cNvPr id="2" name="Ink 1"/>
              <p:cNvPicPr/>
              <p:nvPr/>
            </p:nvPicPr>
            <p:blipFill>
              <a:blip r:embed="rId4"/>
              <a:stretch>
                <a:fillRect/>
              </a:stretch>
            </p:blipFill>
            <p:spPr>
              <a:xfrm>
                <a:off x="1428840" y="1816560"/>
                <a:ext cx="7028280" cy="3029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6445800" y="276480"/>
              <a:ext cx="2444400" cy="3920640"/>
            </p14:xfrm>
          </p:contentPart>
        </mc:Choice>
        <mc:Fallback xmlns="">
          <p:pic>
            <p:nvPicPr>
              <p:cNvPr id="4" name="Ink 3"/>
              <p:cNvPicPr/>
              <p:nvPr/>
            </p:nvPicPr>
            <p:blipFill>
              <a:blip r:embed="rId6"/>
              <a:stretch>
                <a:fillRect/>
              </a:stretch>
            </p:blipFill>
            <p:spPr>
              <a:xfrm>
                <a:off x="6436080" y="198000"/>
                <a:ext cx="2465640" cy="2958840"/>
              </a:xfrm>
              <a:prstGeom prst="rect">
                <a:avLst/>
              </a:prstGeom>
            </p:spPr>
          </p:pic>
        </mc:Fallback>
      </mc:AlternateContent>
    </p:spTree>
    <p:extLst>
      <p:ext uri="{BB962C8B-B14F-4D97-AF65-F5344CB8AC3E}">
        <p14:creationId xmlns:p14="http://schemas.microsoft.com/office/powerpoint/2010/main" val="17418818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6644" y="1173843"/>
            <a:ext cx="4388756" cy="438875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228600" y="1173843"/>
            <a:ext cx="4388757" cy="43887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43050" y="279400"/>
            <a:ext cx="678942" cy="408432"/>
          </a:xfrm>
          <a:prstGeom prst="rect">
            <a:avLst/>
          </a:prstGeom>
        </p:spPr>
      </p:pic>
      <p:sp>
        <p:nvSpPr>
          <p:cNvPr id="9" name="TextBox 8"/>
          <p:cNvSpPr txBox="1"/>
          <p:nvPr/>
        </p:nvSpPr>
        <p:spPr>
          <a:xfrm>
            <a:off x="838200" y="771567"/>
            <a:ext cx="3729162" cy="369332"/>
          </a:xfrm>
          <a:prstGeom prst="rect">
            <a:avLst/>
          </a:prstGeom>
          <a:noFill/>
        </p:spPr>
        <p:txBody>
          <a:bodyPr wrap="none" rtlCol="0">
            <a:spAutoFit/>
          </a:bodyPr>
          <a:lstStyle/>
          <a:p>
            <a:r>
              <a:rPr lang="en-US" dirty="0">
                <a:solidFill>
                  <a:prstClr val="black"/>
                </a:solidFill>
              </a:rPr>
              <a:t>(for fixed           , this is a function of x)</a:t>
            </a:r>
          </a:p>
        </p:txBody>
      </p:sp>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19575" y="889005"/>
            <a:ext cx="519391" cy="297145"/>
          </a:xfrm>
          <a:prstGeom prst="rect">
            <a:avLst/>
          </a:prstGeom>
        </p:spPr>
      </p:pic>
      <p:pic>
        <p:nvPicPr>
          <p:cNvPr id="11" name="Picture 10"/>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550784" y="279400"/>
            <a:ext cx="1076706" cy="408432"/>
          </a:xfrm>
          <a:prstGeom prst="rect">
            <a:avLst/>
          </a:prstGeom>
        </p:spPr>
      </p:pic>
      <p:sp>
        <p:nvSpPr>
          <p:cNvPr id="12" name="TextBox 11"/>
          <p:cNvSpPr txBox="1"/>
          <p:nvPr/>
        </p:nvSpPr>
        <p:spPr>
          <a:xfrm>
            <a:off x="5328312" y="771567"/>
            <a:ext cx="3484031" cy="369332"/>
          </a:xfrm>
          <a:prstGeom prst="rect">
            <a:avLst/>
          </a:prstGeom>
          <a:noFill/>
        </p:spPr>
        <p:txBody>
          <a:bodyPr wrap="none" rtlCol="0">
            <a:spAutoFit/>
          </a:bodyPr>
          <a:lstStyle/>
          <a:p>
            <a:r>
              <a:rPr lang="en-US" dirty="0">
                <a:solidFill>
                  <a:prstClr val="black"/>
                </a:solidFill>
              </a:rPr>
              <a:t>(function of the parameters            )</a:t>
            </a:r>
          </a:p>
        </p:txBody>
      </p:sp>
      <p:pic>
        <p:nvPicPr>
          <p:cNvPr id="13" name="Picture 12"/>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080557" y="889000"/>
            <a:ext cx="515722" cy="292608"/>
          </a:xfrm>
          <a:prstGeom prst="rect">
            <a:avLst/>
          </a:prstGeom>
        </p:spPr>
      </p:pic>
      <mc:AlternateContent xmlns:mc="http://schemas.openxmlformats.org/markup-compatibility/2006" xmlns:p14="http://schemas.microsoft.com/office/powerpoint/2010/main">
        <mc:Choice Requires="p14">
          <p:contentPart p14:bwMode="auto" r:id="rId12">
            <p14:nvContentPartPr>
              <p14:cNvPr id="2" name="Ink 1"/>
              <p14:cNvContentPartPr/>
              <p14:nvPr/>
            </p14:nvContentPartPr>
            <p14:xfrm>
              <a:off x="707040" y="1010880"/>
              <a:ext cx="8276400" cy="5189280"/>
            </p14:xfrm>
          </p:contentPart>
        </mc:Choice>
        <mc:Fallback xmlns="">
          <p:pic>
            <p:nvPicPr>
              <p:cNvPr id="2" name="Ink 1"/>
              <p:cNvPicPr/>
              <p:nvPr/>
            </p:nvPicPr>
            <p:blipFill>
              <a:blip r:embed="rId13"/>
              <a:stretch>
                <a:fillRect/>
              </a:stretch>
            </p:blipFill>
            <p:spPr>
              <a:xfrm>
                <a:off x="699480" y="751320"/>
                <a:ext cx="8294760" cy="3901320"/>
              </a:xfrm>
              <a:prstGeom prst="rect">
                <a:avLst/>
              </a:prstGeom>
            </p:spPr>
          </p:pic>
        </mc:Fallback>
      </mc:AlternateContent>
    </p:spTree>
    <p:extLst>
      <p:ext uri="{BB962C8B-B14F-4D97-AF65-F5344CB8AC3E}">
        <p14:creationId xmlns:p14="http://schemas.microsoft.com/office/powerpoint/2010/main" val="11135823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381000"/>
            <a:ext cx="4263860" cy="523220"/>
          </a:xfrm>
          <a:prstGeom prst="rect">
            <a:avLst/>
          </a:prstGeom>
          <a:noFill/>
        </p:spPr>
        <p:txBody>
          <a:bodyPr wrap="none" rtlCol="0">
            <a:spAutoFit/>
          </a:bodyPr>
          <a:lstStyle/>
          <a:p>
            <a:r>
              <a:rPr lang="en-US" sz="2800" b="1" dirty="0">
                <a:solidFill>
                  <a:prstClr val="black"/>
                </a:solidFill>
              </a:rPr>
              <a:t>Gradient descent algorithm</a:t>
            </a:r>
          </a:p>
        </p:txBody>
      </p:sp>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32283" y="1530535"/>
            <a:ext cx="3230117" cy="1695268"/>
          </a:xfrm>
          <a:prstGeom prst="rect">
            <a:avLst/>
          </a:prstGeom>
        </p:spPr>
      </p:pic>
      <p:pic>
        <p:nvPicPr>
          <p:cNvPr id="3" name="Picture 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438650" y="2190425"/>
            <a:ext cx="2731770" cy="408432"/>
          </a:xfrm>
          <a:prstGeom prst="rect">
            <a:avLst/>
          </a:prstGeom>
        </p:spPr>
      </p:pic>
      <p:cxnSp>
        <p:nvCxnSpPr>
          <p:cNvPr id="30" name="Straight Connector 29"/>
          <p:cNvCxnSpPr/>
          <p:nvPr/>
        </p:nvCxnSpPr>
        <p:spPr>
          <a:xfrm>
            <a:off x="609600" y="3733800"/>
            <a:ext cx="7696200" cy="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13468" y="3835405"/>
            <a:ext cx="3905621" cy="461665"/>
          </a:xfrm>
          <a:prstGeom prst="rect">
            <a:avLst/>
          </a:prstGeom>
          <a:noFill/>
        </p:spPr>
        <p:txBody>
          <a:bodyPr wrap="none" rtlCol="0">
            <a:spAutoFit/>
          </a:bodyPr>
          <a:lstStyle/>
          <a:p>
            <a:r>
              <a:rPr lang="en-US" sz="2400" dirty="0">
                <a:solidFill>
                  <a:prstClr val="black"/>
                </a:solidFill>
              </a:rPr>
              <a:t>Correct: Simultaneous update</a:t>
            </a:r>
          </a:p>
        </p:txBody>
      </p:sp>
      <p:pic>
        <p:nvPicPr>
          <p:cNvPr id="6" name="Picture 5"/>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02114" y="4582364"/>
            <a:ext cx="2964485" cy="1589837"/>
          </a:xfrm>
          <a:prstGeom prst="rect">
            <a:avLst/>
          </a:prstGeom>
        </p:spPr>
      </p:pic>
      <p:cxnSp>
        <p:nvCxnSpPr>
          <p:cNvPr id="39" name="Straight Connector 38"/>
          <p:cNvCxnSpPr/>
          <p:nvPr/>
        </p:nvCxnSpPr>
        <p:spPr>
          <a:xfrm>
            <a:off x="4457700" y="3835400"/>
            <a:ext cx="0" cy="254000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704472" y="3835405"/>
            <a:ext cx="1391535" cy="461665"/>
          </a:xfrm>
          <a:prstGeom prst="rect">
            <a:avLst/>
          </a:prstGeom>
          <a:noFill/>
        </p:spPr>
        <p:txBody>
          <a:bodyPr wrap="none" rtlCol="0">
            <a:spAutoFit/>
          </a:bodyPr>
          <a:lstStyle/>
          <a:p>
            <a:r>
              <a:rPr lang="en-US" sz="2400" dirty="0">
                <a:solidFill>
                  <a:prstClr val="black"/>
                </a:solidFill>
              </a:rPr>
              <a:t>Incorrect:</a:t>
            </a:r>
          </a:p>
        </p:txBody>
      </p:sp>
      <p:pic>
        <p:nvPicPr>
          <p:cNvPr id="7" name="Picture 6"/>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4893117" y="4582364"/>
            <a:ext cx="2964485" cy="1519123"/>
          </a:xfrm>
          <a:prstGeom prst="rect">
            <a:avLst/>
          </a:prstGeom>
        </p:spPr>
      </p:pic>
      <mc:AlternateContent xmlns:mc="http://schemas.openxmlformats.org/markup-compatibility/2006" xmlns:p14="http://schemas.microsoft.com/office/powerpoint/2010/main">
        <mc:Choice Requires="p14">
          <p:contentPart p14:bwMode="auto" r:id="rId10">
            <p14:nvContentPartPr>
              <p14:cNvPr id="4" name="Ink 3"/>
              <p14:cNvContentPartPr/>
              <p14:nvPr/>
            </p14:nvContentPartPr>
            <p14:xfrm>
              <a:off x="149400" y="57120"/>
              <a:ext cx="8969400" cy="6686880"/>
            </p14:xfrm>
          </p:contentPart>
        </mc:Choice>
        <mc:Fallback xmlns="">
          <p:pic>
            <p:nvPicPr>
              <p:cNvPr id="4" name="Ink 3"/>
              <p:cNvPicPr/>
              <p:nvPr/>
            </p:nvPicPr>
            <p:blipFill>
              <a:blip r:embed="rId11"/>
              <a:stretch>
                <a:fillRect/>
              </a:stretch>
            </p:blipFill>
            <p:spPr>
              <a:xfrm>
                <a:off x="141120" y="33120"/>
                <a:ext cx="8986680" cy="5032440"/>
              </a:xfrm>
              <a:prstGeom prst="rect">
                <a:avLst/>
              </a:prstGeom>
            </p:spPr>
          </p:pic>
        </mc:Fallback>
      </mc:AlternateContent>
    </p:spTree>
    <p:extLst>
      <p:ext uri="{BB962C8B-B14F-4D97-AF65-F5344CB8AC3E}">
        <p14:creationId xmlns:p14="http://schemas.microsoft.com/office/powerpoint/2010/main" val="247043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3" y="761925"/>
            <a:ext cx="4839979" cy="584775"/>
          </a:xfrm>
          <a:prstGeom prst="rect">
            <a:avLst/>
          </a:prstGeom>
          <a:noFill/>
        </p:spPr>
        <p:txBody>
          <a:bodyPr wrap="none" rtlCol="0">
            <a:spAutoFit/>
          </a:bodyPr>
          <a:lstStyle/>
          <a:p>
            <a:r>
              <a:rPr lang="en-US" sz="3200" b="1" dirty="0">
                <a:solidFill>
                  <a:prstClr val="black"/>
                </a:solidFill>
              </a:rPr>
              <a:t>Gradient descent algorithm</a:t>
            </a:r>
          </a:p>
        </p:txBody>
      </p:sp>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60882" y="1969008"/>
            <a:ext cx="3513582" cy="1844040"/>
          </a:xfrm>
          <a:prstGeom prst="rect">
            <a:avLst/>
          </a:prstGeom>
        </p:spPr>
      </p:pic>
      <p:pic>
        <p:nvPicPr>
          <p:cNvPr id="4" name="Picture 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981560" y="2634489"/>
            <a:ext cx="2790845" cy="816427"/>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570960" y="2365440"/>
              <a:ext cx="4517280" cy="3386400"/>
            </p14:xfrm>
          </p:contentPart>
        </mc:Choice>
        <mc:Fallback xmlns="">
          <p:pic>
            <p:nvPicPr>
              <p:cNvPr id="5" name="Ink 4"/>
              <p:cNvPicPr/>
              <p:nvPr/>
            </p:nvPicPr>
            <p:blipFill>
              <a:blip r:embed="rId7"/>
              <a:stretch>
                <a:fillRect/>
              </a:stretch>
            </p:blipFill>
            <p:spPr>
              <a:xfrm>
                <a:off x="562320" y="1763280"/>
                <a:ext cx="4536000" cy="2553120"/>
              </a:xfrm>
              <a:prstGeom prst="rect">
                <a:avLst/>
              </a:prstGeom>
            </p:spPr>
          </p:pic>
        </mc:Fallback>
      </mc:AlternateContent>
    </p:spTree>
    <p:extLst>
      <p:ext uri="{BB962C8B-B14F-4D97-AF65-F5344CB8AC3E}">
        <p14:creationId xmlns:p14="http://schemas.microsoft.com/office/powerpoint/2010/main" val="9556679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0" y="1143000"/>
            <a:ext cx="7475220" cy="0"/>
          </a:xfrm>
          <a:custGeom>
            <a:avLst/>
            <a:gdLst/>
            <a:ahLst/>
            <a:cxnLst/>
            <a:rect l="l" t="t" r="r" b="b"/>
            <a:pathLst>
              <a:path w="7475220">
                <a:moveTo>
                  <a:pt x="0" y="0"/>
                </a:moveTo>
                <a:lnTo>
                  <a:pt x="7475220" y="0"/>
                </a:lnTo>
              </a:path>
            </a:pathLst>
          </a:custGeom>
          <a:ln w="6096">
            <a:solidFill>
              <a:srgbClr val="7E7E7E"/>
            </a:solidFill>
          </a:ln>
        </p:spPr>
        <p:txBody>
          <a:bodyPr wrap="square" lIns="0" tIns="0" rIns="0" bIns="0" rtlCol="0"/>
          <a:lstStyle/>
          <a:p>
            <a:endParaRPr>
              <a:solidFill>
                <a:prstClr val="black"/>
              </a:solidFill>
            </a:endParaRPr>
          </a:p>
        </p:txBody>
      </p:sp>
      <p:sp>
        <p:nvSpPr>
          <p:cNvPr id="4" name="Title 3"/>
          <p:cNvSpPr>
            <a:spLocks noGrp="1"/>
          </p:cNvSpPr>
          <p:nvPr>
            <p:ph type="title"/>
          </p:nvPr>
        </p:nvSpPr>
        <p:spPr>
          <a:xfrm>
            <a:off x="533400" y="304800"/>
            <a:ext cx="7622540" cy="738664"/>
          </a:xfrm>
        </p:spPr>
        <p:txBody>
          <a:bodyPr/>
          <a:lstStyle/>
          <a:p>
            <a:r>
              <a:rPr lang="en-US" u="none" dirty="0" smtClean="0"/>
              <a:t>Supervised  Learning</a:t>
            </a:r>
            <a:endParaRPr lang="en-US" u="none" dirty="0"/>
          </a:p>
        </p:txBody>
      </p:sp>
      <p:sp>
        <p:nvSpPr>
          <p:cNvPr id="5" name="Rectangle 4"/>
          <p:cNvSpPr/>
          <p:nvPr/>
        </p:nvSpPr>
        <p:spPr>
          <a:xfrm>
            <a:off x="381000" y="1295400"/>
            <a:ext cx="8458200" cy="523220"/>
          </a:xfrm>
          <a:prstGeom prst="rect">
            <a:avLst/>
          </a:prstGeom>
        </p:spPr>
        <p:txBody>
          <a:bodyPr wrap="square">
            <a:spAutoFit/>
          </a:bodyPr>
          <a:lstStyle/>
          <a:p>
            <a:pPr marL="457200" indent="-457200" algn="just">
              <a:buFont typeface="Wingdings" pitchFamily="2" charset="2"/>
              <a:buChar char="§"/>
            </a:pPr>
            <a:r>
              <a:rPr lang="en-US" sz="2800" dirty="0">
                <a:solidFill>
                  <a:prstClr val="black"/>
                </a:solidFill>
              </a:rPr>
              <a:t>In the real-world, supervised learning can be used for </a:t>
            </a:r>
            <a:endParaRPr lang="en-US" sz="2800" dirty="0">
              <a:solidFill>
                <a:prstClr val="black"/>
              </a:solidFill>
            </a:endParaRPr>
          </a:p>
        </p:txBody>
      </p:sp>
      <p:sp>
        <p:nvSpPr>
          <p:cNvPr id="11" name="Rectangle 10"/>
          <p:cNvSpPr/>
          <p:nvPr/>
        </p:nvSpPr>
        <p:spPr>
          <a:xfrm>
            <a:off x="5501514" y="1812804"/>
            <a:ext cx="2046201" cy="369332"/>
          </a:xfrm>
          <a:prstGeom prst="rect">
            <a:avLst/>
          </a:prstGeom>
        </p:spPr>
        <p:txBody>
          <a:bodyPr wrap="none">
            <a:spAutoFit/>
          </a:bodyPr>
          <a:lstStyle/>
          <a:p>
            <a:r>
              <a:rPr lang="en-US" b="1" dirty="0">
                <a:solidFill>
                  <a:srgbClr val="FF0000"/>
                </a:solidFill>
              </a:rPr>
              <a:t>Image classification</a:t>
            </a:r>
            <a:endParaRPr lang="en-US" dirty="0">
              <a:solidFill>
                <a:srgbClr val="FF0000"/>
              </a:solidFill>
            </a:endParaRPr>
          </a:p>
        </p:txBody>
      </p:sp>
      <p:sp>
        <p:nvSpPr>
          <p:cNvPr id="12" name="Rectangle 11"/>
          <p:cNvSpPr/>
          <p:nvPr/>
        </p:nvSpPr>
        <p:spPr>
          <a:xfrm>
            <a:off x="5657242" y="3713964"/>
            <a:ext cx="1765355" cy="369332"/>
          </a:xfrm>
          <a:prstGeom prst="rect">
            <a:avLst/>
          </a:prstGeom>
        </p:spPr>
        <p:txBody>
          <a:bodyPr wrap="none">
            <a:spAutoFit/>
          </a:bodyPr>
          <a:lstStyle/>
          <a:p>
            <a:r>
              <a:rPr lang="en-US" b="1" dirty="0">
                <a:solidFill>
                  <a:srgbClr val="FF0000"/>
                </a:solidFill>
              </a:rPr>
              <a:t>Fraud  Detection</a:t>
            </a:r>
            <a:endParaRPr lang="en-US" dirty="0">
              <a:solidFill>
                <a:srgbClr val="FF0000"/>
              </a:solidFill>
            </a:endParaRPr>
          </a:p>
        </p:txBody>
      </p:sp>
      <p:pic>
        <p:nvPicPr>
          <p:cNvPr id="13" name="Picture 2" descr="Logic and implementation of a spam filter machine learning algorithm | by  Lily Chen | Towards Data Scien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2" y="1934444"/>
            <a:ext cx="3786481" cy="17526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52400" y="1780538"/>
            <a:ext cx="1905000" cy="369332"/>
          </a:xfrm>
          <a:prstGeom prst="rect">
            <a:avLst/>
          </a:prstGeom>
        </p:spPr>
        <p:txBody>
          <a:bodyPr wrap="square">
            <a:spAutoFit/>
          </a:bodyPr>
          <a:lstStyle/>
          <a:p>
            <a:pPr algn="just"/>
            <a:r>
              <a:rPr lang="en-US" b="1" dirty="0">
                <a:solidFill>
                  <a:srgbClr val="FF0000"/>
                </a:solidFill>
              </a:rPr>
              <a:t>Spam filtering</a:t>
            </a:r>
            <a:endParaRPr lang="en-US" dirty="0">
              <a:solidFill>
                <a:srgbClr val="FF0000"/>
              </a:solidFill>
            </a:endParaRPr>
          </a:p>
        </p:txBody>
      </p:sp>
      <p:sp>
        <p:nvSpPr>
          <p:cNvPr id="15" name="Rectangle 14"/>
          <p:cNvSpPr/>
          <p:nvPr/>
        </p:nvSpPr>
        <p:spPr>
          <a:xfrm>
            <a:off x="216078" y="3585989"/>
            <a:ext cx="4191000" cy="369332"/>
          </a:xfrm>
          <a:prstGeom prst="rect">
            <a:avLst/>
          </a:prstGeom>
        </p:spPr>
        <p:txBody>
          <a:bodyPr wrap="square">
            <a:spAutoFit/>
          </a:bodyPr>
          <a:lstStyle/>
          <a:p>
            <a:r>
              <a:rPr lang="en-US" b="1" dirty="0">
                <a:solidFill>
                  <a:srgbClr val="FF0000"/>
                </a:solidFill>
              </a:rPr>
              <a:t>Risk Assessment</a:t>
            </a:r>
            <a:endParaRPr lang="en-US" dirty="0">
              <a:solidFill>
                <a:srgbClr val="FF0000"/>
              </a:solidFill>
            </a:endParaRPr>
          </a:p>
        </p:txBody>
      </p:sp>
      <p:pic>
        <p:nvPicPr>
          <p:cNvPr id="16" name="Picture 4" descr="Simple Image classification using deep learning — deep learning series 2 |  by Dhanoop Karunakaran | Intro to Artificial Intelligence | 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461" y="2214355"/>
            <a:ext cx="4671719" cy="15872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Learning about risk: Machine learning for risk assessment - ScienceDire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503" y="3884910"/>
            <a:ext cx="4053053" cy="26575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Machine Learning in Fraud Detection | All You Need to Know - SDK.finan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400" y="4068407"/>
            <a:ext cx="4800600" cy="247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07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ircle(in)">
                                      <p:cBhvr>
                                        <p:cTn id="12" dur="2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circle(in)">
                                      <p:cBhvr>
                                        <p:cTn id="17" dur="2000"/>
                                        <p:tgtEl>
                                          <p:spTgt spid="14"/>
                                        </p:tgtEl>
                                      </p:cBhvr>
                                    </p:animEffect>
                                  </p:childTnLst>
                                </p:cTn>
                              </p:par>
                              <p:par>
                                <p:cTn id="18" presetID="6" presetClass="entr" presetSubtype="16"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circle(in)">
                                      <p:cBhvr>
                                        <p:cTn id="20" dur="20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circle(in)">
                                      <p:cBhvr>
                                        <p:cTn id="25" dur="20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circle(in)">
                                      <p:cBhvr>
                                        <p:cTn id="30" dur="2000"/>
                                        <p:tgtEl>
                                          <p:spTgt spid="15"/>
                                        </p:tgtEl>
                                      </p:cBhvr>
                                    </p:animEffect>
                                  </p:childTnLst>
                                </p:cTn>
                              </p:par>
                              <p:par>
                                <p:cTn id="31" presetID="6" presetClass="entr" presetSubtype="16"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circle(in)">
                                      <p:cBhvr>
                                        <p:cTn id="33" dur="2000"/>
                                        <p:tgtEl>
                                          <p:spTgt spid="18"/>
                                        </p:tgtEl>
                                      </p:cBhvr>
                                    </p:animEffect>
                                  </p:childTnLst>
                                </p:cTn>
                              </p:par>
                              <p:par>
                                <p:cTn id="34" presetID="6" presetClass="entr" presetSubtype="16"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circle(in)">
                                      <p:cBhvr>
                                        <p:cTn id="36"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V="1">
            <a:off x="838200" y="381004"/>
            <a:ext cx="0" cy="2893783"/>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609600" y="2969983"/>
            <a:ext cx="29718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838200" y="3583222"/>
            <a:ext cx="0" cy="2893783"/>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09600" y="6172200"/>
            <a:ext cx="29718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78400" y="180960"/>
              <a:ext cx="7804800" cy="6553440"/>
            </p14:xfrm>
          </p:contentPart>
        </mc:Choice>
        <mc:Fallback xmlns="">
          <p:pic>
            <p:nvPicPr>
              <p:cNvPr id="4" name="Ink 3"/>
              <p:cNvPicPr/>
              <p:nvPr/>
            </p:nvPicPr>
            <p:blipFill>
              <a:blip r:embed="rId3"/>
              <a:stretch>
                <a:fillRect/>
              </a:stretch>
            </p:blipFill>
            <p:spPr>
              <a:xfrm>
                <a:off x="868680" y="126720"/>
                <a:ext cx="7826400" cy="4930560"/>
              </a:xfrm>
              <a:prstGeom prst="rect">
                <a:avLst/>
              </a:prstGeom>
            </p:spPr>
          </p:pic>
        </mc:Fallback>
      </mc:AlternateContent>
    </p:spTree>
    <p:extLst>
      <p:ext uri="{BB962C8B-B14F-4D97-AF65-F5344CB8AC3E}">
        <p14:creationId xmlns:p14="http://schemas.microsoft.com/office/powerpoint/2010/main" val="96442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V="1">
            <a:off x="5943600" y="381004"/>
            <a:ext cx="0" cy="2893783"/>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5715000" y="2969983"/>
            <a:ext cx="29718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V="1">
            <a:off x="5943600" y="3583222"/>
            <a:ext cx="0" cy="2893783"/>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5715000" y="6172200"/>
            <a:ext cx="29718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61075" y="3124205"/>
            <a:ext cx="249135" cy="374935"/>
          </a:xfrm>
          <a:prstGeom prst="rect">
            <a:avLst/>
          </a:prstGeom>
        </p:spPr>
      </p:pic>
      <p:pic>
        <p:nvPicPr>
          <p:cNvPr id="7" name="Picture 6"/>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161075" y="6338015"/>
            <a:ext cx="249135" cy="374935"/>
          </a:xfrm>
          <a:prstGeom prst="rect">
            <a:avLst/>
          </a:prstGeom>
        </p:spPr>
      </p:pic>
      <p:pic>
        <p:nvPicPr>
          <p:cNvPr id="8" name="Picture 7"/>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762000" y="1092287"/>
            <a:ext cx="2816352" cy="899160"/>
          </a:xfrm>
          <a:prstGeom prst="rect">
            <a:avLst/>
          </a:prstGeom>
        </p:spPr>
      </p:pic>
      <p:sp>
        <p:nvSpPr>
          <p:cNvPr id="10" name="TextBox 9"/>
          <p:cNvSpPr txBox="1"/>
          <p:nvPr/>
        </p:nvSpPr>
        <p:spPr>
          <a:xfrm>
            <a:off x="609600" y="2002965"/>
            <a:ext cx="3886200" cy="707886"/>
          </a:xfrm>
          <a:prstGeom prst="rect">
            <a:avLst/>
          </a:prstGeom>
          <a:noFill/>
        </p:spPr>
        <p:txBody>
          <a:bodyPr wrap="square" rtlCol="0">
            <a:spAutoFit/>
          </a:bodyPr>
          <a:lstStyle/>
          <a:p>
            <a:r>
              <a:rPr lang="en-US" sz="2000" dirty="0">
                <a:solidFill>
                  <a:prstClr val="black"/>
                </a:solidFill>
              </a:rPr>
              <a:t>If </a:t>
            </a:r>
            <a:r>
              <a:rPr lang="el-GR" sz="2000" dirty="0">
                <a:solidFill>
                  <a:prstClr val="black"/>
                </a:solidFill>
              </a:rPr>
              <a:t>α</a:t>
            </a:r>
            <a:r>
              <a:rPr lang="en-US" sz="2000" dirty="0">
                <a:solidFill>
                  <a:prstClr val="black"/>
                </a:solidFill>
              </a:rPr>
              <a:t> is too small, gradient descent can be slow.</a:t>
            </a:r>
          </a:p>
        </p:txBody>
      </p:sp>
      <p:sp>
        <p:nvSpPr>
          <p:cNvPr id="11" name="TextBox 10"/>
          <p:cNvSpPr txBox="1"/>
          <p:nvPr/>
        </p:nvSpPr>
        <p:spPr>
          <a:xfrm>
            <a:off x="609600" y="4343406"/>
            <a:ext cx="3886200" cy="1015663"/>
          </a:xfrm>
          <a:prstGeom prst="rect">
            <a:avLst/>
          </a:prstGeom>
          <a:noFill/>
        </p:spPr>
        <p:txBody>
          <a:bodyPr wrap="square" rtlCol="0">
            <a:spAutoFit/>
          </a:bodyPr>
          <a:lstStyle/>
          <a:p>
            <a:r>
              <a:rPr lang="en-US" sz="2000" dirty="0">
                <a:solidFill>
                  <a:prstClr val="black"/>
                </a:solidFill>
              </a:rPr>
              <a:t>If </a:t>
            </a:r>
            <a:r>
              <a:rPr lang="el-GR" sz="2000" dirty="0">
                <a:solidFill>
                  <a:prstClr val="black"/>
                </a:solidFill>
              </a:rPr>
              <a:t>α</a:t>
            </a:r>
            <a:r>
              <a:rPr lang="en-US" sz="2000" dirty="0">
                <a:solidFill>
                  <a:prstClr val="black"/>
                </a:solidFill>
              </a:rPr>
              <a:t> is too large, gradient descent can overshoot the minimum. It may fail to converge, or even diverge.</a:t>
            </a:r>
          </a:p>
        </p:txBody>
      </p:sp>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596520" y="556483"/>
              <a:ext cx="8547480" cy="5828160"/>
            </p14:xfrm>
          </p:contentPart>
        </mc:Choice>
        <mc:Fallback xmlns="">
          <p:pic>
            <p:nvPicPr>
              <p:cNvPr id="9" name="Ink 8"/>
              <p:cNvPicPr/>
              <p:nvPr/>
            </p:nvPicPr>
            <p:blipFill>
              <a:blip r:embed="rId8"/>
              <a:stretch>
                <a:fillRect/>
              </a:stretch>
            </p:blipFill>
            <p:spPr>
              <a:xfrm>
                <a:off x="588240" y="546403"/>
                <a:ext cx="8565120" cy="5842560"/>
              </a:xfrm>
              <a:prstGeom prst="rect">
                <a:avLst/>
              </a:prstGeom>
            </p:spPr>
          </p:pic>
        </mc:Fallback>
      </mc:AlternateContent>
    </p:spTree>
    <p:extLst>
      <p:ext uri="{BB962C8B-B14F-4D97-AF65-F5344CB8AC3E}">
        <p14:creationId xmlns:p14="http://schemas.microsoft.com/office/powerpoint/2010/main" val="28143648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V="1">
            <a:off x="1453311" y="694013"/>
            <a:ext cx="0" cy="3300184"/>
          </a:xfrm>
          <a:prstGeom prst="line">
            <a:avLst/>
          </a:prstGeom>
          <a:ln w="15875">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1224711" y="3689396"/>
            <a:ext cx="3886200" cy="0"/>
          </a:xfrm>
          <a:prstGeom prst="line">
            <a:avLst/>
          </a:prstGeom>
          <a:ln w="15875">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104834" y="3902108"/>
            <a:ext cx="184709" cy="277977"/>
          </a:xfrm>
          <a:prstGeom prst="rect">
            <a:avLst/>
          </a:prstGeom>
        </p:spPr>
      </p:pic>
      <p:sp>
        <p:nvSpPr>
          <p:cNvPr id="9" name="Freeform 8"/>
          <p:cNvSpPr/>
          <p:nvPr/>
        </p:nvSpPr>
        <p:spPr>
          <a:xfrm>
            <a:off x="1224711" y="972574"/>
            <a:ext cx="3681350" cy="2371244"/>
          </a:xfrm>
          <a:custGeom>
            <a:avLst/>
            <a:gdLst>
              <a:gd name="connsiteX0" fmla="*/ 0 w 3681350"/>
              <a:gd name="connsiteY0" fmla="*/ 757675 h 1784229"/>
              <a:gd name="connsiteX1" fmla="*/ 356259 w 3681350"/>
              <a:gd name="connsiteY1" fmla="*/ 401415 h 1784229"/>
              <a:gd name="connsiteX2" fmla="*/ 688768 w 3681350"/>
              <a:gd name="connsiteY2" fmla="*/ 698298 h 1784229"/>
              <a:gd name="connsiteX3" fmla="*/ 890649 w 3681350"/>
              <a:gd name="connsiteY3" fmla="*/ 1339565 h 1784229"/>
              <a:gd name="connsiteX4" fmla="*/ 1045028 w 3681350"/>
              <a:gd name="connsiteY4" fmla="*/ 1707700 h 1784229"/>
              <a:gd name="connsiteX5" fmla="*/ 1187532 w 3681350"/>
              <a:gd name="connsiteY5" fmla="*/ 1778952 h 1784229"/>
              <a:gd name="connsiteX6" fmla="*/ 1246909 w 3681350"/>
              <a:gd name="connsiteY6" fmla="*/ 1778952 h 1784229"/>
              <a:gd name="connsiteX7" fmla="*/ 1377537 w 3681350"/>
              <a:gd name="connsiteY7" fmla="*/ 1778952 h 1784229"/>
              <a:gd name="connsiteX8" fmla="*/ 1579418 w 3681350"/>
              <a:gd name="connsiteY8" fmla="*/ 1707700 h 1784229"/>
              <a:gd name="connsiteX9" fmla="*/ 1733797 w 3681350"/>
              <a:gd name="connsiteY9" fmla="*/ 1327690 h 1784229"/>
              <a:gd name="connsiteX10" fmla="*/ 1805049 w 3681350"/>
              <a:gd name="connsiteY10" fmla="*/ 971430 h 1784229"/>
              <a:gd name="connsiteX11" fmla="*/ 1911927 w 3681350"/>
              <a:gd name="connsiteY11" fmla="*/ 555794 h 1784229"/>
              <a:gd name="connsiteX12" fmla="*/ 1983179 w 3681350"/>
              <a:gd name="connsiteY12" fmla="*/ 401415 h 1784229"/>
              <a:gd name="connsiteX13" fmla="*/ 2066306 w 3681350"/>
              <a:gd name="connsiteY13" fmla="*/ 187659 h 1784229"/>
              <a:gd name="connsiteX14" fmla="*/ 2149433 w 3681350"/>
              <a:gd name="connsiteY14" fmla="*/ 92656 h 1784229"/>
              <a:gd name="connsiteX15" fmla="*/ 2244436 w 3681350"/>
              <a:gd name="connsiteY15" fmla="*/ 21404 h 1784229"/>
              <a:gd name="connsiteX16" fmla="*/ 2375065 w 3681350"/>
              <a:gd name="connsiteY16" fmla="*/ 21404 h 1784229"/>
              <a:gd name="connsiteX17" fmla="*/ 2576945 w 3681350"/>
              <a:gd name="connsiteY17" fmla="*/ 270786 h 1784229"/>
              <a:gd name="connsiteX18" fmla="*/ 2719449 w 3681350"/>
              <a:gd name="connsiteY18" fmla="*/ 1066433 h 1784229"/>
              <a:gd name="connsiteX19" fmla="*/ 2909454 w 3681350"/>
              <a:gd name="connsiteY19" fmla="*/ 1517695 h 1784229"/>
              <a:gd name="connsiteX20" fmla="*/ 3384467 w 3681350"/>
              <a:gd name="connsiteY20" fmla="*/ 1315815 h 1784229"/>
              <a:gd name="connsiteX21" fmla="*/ 3681350 w 3681350"/>
              <a:gd name="connsiteY21" fmla="*/ 508293 h 1784229"/>
              <a:gd name="connsiteX0" fmla="*/ 0 w 3681350"/>
              <a:gd name="connsiteY0" fmla="*/ 757675 h 1784229"/>
              <a:gd name="connsiteX1" fmla="*/ 356259 w 3681350"/>
              <a:gd name="connsiteY1" fmla="*/ 401415 h 1784229"/>
              <a:gd name="connsiteX2" fmla="*/ 688768 w 3681350"/>
              <a:gd name="connsiteY2" fmla="*/ 698298 h 1784229"/>
              <a:gd name="connsiteX3" fmla="*/ 890649 w 3681350"/>
              <a:gd name="connsiteY3" fmla="*/ 1339565 h 1784229"/>
              <a:gd name="connsiteX4" fmla="*/ 1187532 w 3681350"/>
              <a:gd name="connsiteY4" fmla="*/ 1778952 h 1784229"/>
              <a:gd name="connsiteX5" fmla="*/ 1246909 w 3681350"/>
              <a:gd name="connsiteY5" fmla="*/ 1778952 h 1784229"/>
              <a:gd name="connsiteX6" fmla="*/ 1377537 w 3681350"/>
              <a:gd name="connsiteY6" fmla="*/ 1778952 h 1784229"/>
              <a:gd name="connsiteX7" fmla="*/ 1579418 w 3681350"/>
              <a:gd name="connsiteY7" fmla="*/ 1707700 h 1784229"/>
              <a:gd name="connsiteX8" fmla="*/ 1733797 w 3681350"/>
              <a:gd name="connsiteY8" fmla="*/ 1327690 h 1784229"/>
              <a:gd name="connsiteX9" fmla="*/ 1805049 w 3681350"/>
              <a:gd name="connsiteY9" fmla="*/ 971430 h 1784229"/>
              <a:gd name="connsiteX10" fmla="*/ 1911927 w 3681350"/>
              <a:gd name="connsiteY10" fmla="*/ 555794 h 1784229"/>
              <a:gd name="connsiteX11" fmla="*/ 1983179 w 3681350"/>
              <a:gd name="connsiteY11" fmla="*/ 401415 h 1784229"/>
              <a:gd name="connsiteX12" fmla="*/ 2066306 w 3681350"/>
              <a:gd name="connsiteY12" fmla="*/ 187659 h 1784229"/>
              <a:gd name="connsiteX13" fmla="*/ 2149433 w 3681350"/>
              <a:gd name="connsiteY13" fmla="*/ 92656 h 1784229"/>
              <a:gd name="connsiteX14" fmla="*/ 2244436 w 3681350"/>
              <a:gd name="connsiteY14" fmla="*/ 21404 h 1784229"/>
              <a:gd name="connsiteX15" fmla="*/ 2375065 w 3681350"/>
              <a:gd name="connsiteY15" fmla="*/ 21404 h 1784229"/>
              <a:gd name="connsiteX16" fmla="*/ 2576945 w 3681350"/>
              <a:gd name="connsiteY16" fmla="*/ 270786 h 1784229"/>
              <a:gd name="connsiteX17" fmla="*/ 2719449 w 3681350"/>
              <a:gd name="connsiteY17" fmla="*/ 1066433 h 1784229"/>
              <a:gd name="connsiteX18" fmla="*/ 2909454 w 3681350"/>
              <a:gd name="connsiteY18" fmla="*/ 1517695 h 1784229"/>
              <a:gd name="connsiteX19" fmla="*/ 3384467 w 3681350"/>
              <a:gd name="connsiteY19" fmla="*/ 1315815 h 1784229"/>
              <a:gd name="connsiteX20" fmla="*/ 3681350 w 3681350"/>
              <a:gd name="connsiteY20" fmla="*/ 508293 h 1784229"/>
              <a:gd name="connsiteX0" fmla="*/ 0 w 3681350"/>
              <a:gd name="connsiteY0" fmla="*/ 757675 h 1814302"/>
              <a:gd name="connsiteX1" fmla="*/ 356259 w 3681350"/>
              <a:gd name="connsiteY1" fmla="*/ 401415 h 1814302"/>
              <a:gd name="connsiteX2" fmla="*/ 688768 w 3681350"/>
              <a:gd name="connsiteY2" fmla="*/ 698298 h 1814302"/>
              <a:gd name="connsiteX3" fmla="*/ 890649 w 3681350"/>
              <a:gd name="connsiteY3" fmla="*/ 1339565 h 1814302"/>
              <a:gd name="connsiteX4" fmla="*/ 1187532 w 3681350"/>
              <a:gd name="connsiteY4" fmla="*/ 1778952 h 1814302"/>
              <a:gd name="connsiteX5" fmla="*/ 1377537 w 3681350"/>
              <a:gd name="connsiteY5" fmla="*/ 1778952 h 1814302"/>
              <a:gd name="connsiteX6" fmla="*/ 1579418 w 3681350"/>
              <a:gd name="connsiteY6" fmla="*/ 1707700 h 1814302"/>
              <a:gd name="connsiteX7" fmla="*/ 1733797 w 3681350"/>
              <a:gd name="connsiteY7" fmla="*/ 1327690 h 1814302"/>
              <a:gd name="connsiteX8" fmla="*/ 1805049 w 3681350"/>
              <a:gd name="connsiteY8" fmla="*/ 971430 h 1814302"/>
              <a:gd name="connsiteX9" fmla="*/ 1911927 w 3681350"/>
              <a:gd name="connsiteY9" fmla="*/ 555794 h 1814302"/>
              <a:gd name="connsiteX10" fmla="*/ 1983179 w 3681350"/>
              <a:gd name="connsiteY10" fmla="*/ 401415 h 1814302"/>
              <a:gd name="connsiteX11" fmla="*/ 2066306 w 3681350"/>
              <a:gd name="connsiteY11" fmla="*/ 187659 h 1814302"/>
              <a:gd name="connsiteX12" fmla="*/ 2149433 w 3681350"/>
              <a:gd name="connsiteY12" fmla="*/ 92656 h 1814302"/>
              <a:gd name="connsiteX13" fmla="*/ 2244436 w 3681350"/>
              <a:gd name="connsiteY13" fmla="*/ 21404 h 1814302"/>
              <a:gd name="connsiteX14" fmla="*/ 2375065 w 3681350"/>
              <a:gd name="connsiteY14" fmla="*/ 21404 h 1814302"/>
              <a:gd name="connsiteX15" fmla="*/ 2576945 w 3681350"/>
              <a:gd name="connsiteY15" fmla="*/ 270786 h 1814302"/>
              <a:gd name="connsiteX16" fmla="*/ 2719449 w 3681350"/>
              <a:gd name="connsiteY16" fmla="*/ 1066433 h 1814302"/>
              <a:gd name="connsiteX17" fmla="*/ 2909454 w 3681350"/>
              <a:gd name="connsiteY17" fmla="*/ 1517695 h 1814302"/>
              <a:gd name="connsiteX18" fmla="*/ 3384467 w 3681350"/>
              <a:gd name="connsiteY18" fmla="*/ 1315815 h 1814302"/>
              <a:gd name="connsiteX19" fmla="*/ 3681350 w 3681350"/>
              <a:gd name="connsiteY19" fmla="*/ 508293 h 1814302"/>
              <a:gd name="connsiteX0" fmla="*/ 0 w 3681350"/>
              <a:gd name="connsiteY0" fmla="*/ 757675 h 1804839"/>
              <a:gd name="connsiteX1" fmla="*/ 356259 w 3681350"/>
              <a:gd name="connsiteY1" fmla="*/ 401415 h 1804839"/>
              <a:gd name="connsiteX2" fmla="*/ 688768 w 3681350"/>
              <a:gd name="connsiteY2" fmla="*/ 698298 h 1804839"/>
              <a:gd name="connsiteX3" fmla="*/ 890649 w 3681350"/>
              <a:gd name="connsiteY3" fmla="*/ 1339565 h 1804839"/>
              <a:gd name="connsiteX4" fmla="*/ 1187532 w 3681350"/>
              <a:gd name="connsiteY4" fmla="*/ 1778952 h 1804839"/>
              <a:gd name="connsiteX5" fmla="*/ 1579418 w 3681350"/>
              <a:gd name="connsiteY5" fmla="*/ 1707700 h 1804839"/>
              <a:gd name="connsiteX6" fmla="*/ 1733797 w 3681350"/>
              <a:gd name="connsiteY6" fmla="*/ 1327690 h 1804839"/>
              <a:gd name="connsiteX7" fmla="*/ 1805049 w 3681350"/>
              <a:gd name="connsiteY7" fmla="*/ 971430 h 1804839"/>
              <a:gd name="connsiteX8" fmla="*/ 1911927 w 3681350"/>
              <a:gd name="connsiteY8" fmla="*/ 555794 h 1804839"/>
              <a:gd name="connsiteX9" fmla="*/ 1983179 w 3681350"/>
              <a:gd name="connsiteY9" fmla="*/ 401415 h 1804839"/>
              <a:gd name="connsiteX10" fmla="*/ 2066306 w 3681350"/>
              <a:gd name="connsiteY10" fmla="*/ 187659 h 1804839"/>
              <a:gd name="connsiteX11" fmla="*/ 2149433 w 3681350"/>
              <a:gd name="connsiteY11" fmla="*/ 92656 h 1804839"/>
              <a:gd name="connsiteX12" fmla="*/ 2244436 w 3681350"/>
              <a:gd name="connsiteY12" fmla="*/ 21404 h 1804839"/>
              <a:gd name="connsiteX13" fmla="*/ 2375065 w 3681350"/>
              <a:gd name="connsiteY13" fmla="*/ 21404 h 1804839"/>
              <a:gd name="connsiteX14" fmla="*/ 2576945 w 3681350"/>
              <a:gd name="connsiteY14" fmla="*/ 270786 h 1804839"/>
              <a:gd name="connsiteX15" fmla="*/ 2719449 w 3681350"/>
              <a:gd name="connsiteY15" fmla="*/ 1066433 h 1804839"/>
              <a:gd name="connsiteX16" fmla="*/ 2909454 w 3681350"/>
              <a:gd name="connsiteY16" fmla="*/ 1517695 h 1804839"/>
              <a:gd name="connsiteX17" fmla="*/ 3384467 w 3681350"/>
              <a:gd name="connsiteY17" fmla="*/ 1315815 h 1804839"/>
              <a:gd name="connsiteX18" fmla="*/ 3681350 w 3681350"/>
              <a:gd name="connsiteY18" fmla="*/ 508293 h 1804839"/>
              <a:gd name="connsiteX0" fmla="*/ 0 w 3681350"/>
              <a:gd name="connsiteY0" fmla="*/ 757675 h 1778952"/>
              <a:gd name="connsiteX1" fmla="*/ 356259 w 3681350"/>
              <a:gd name="connsiteY1" fmla="*/ 401415 h 1778952"/>
              <a:gd name="connsiteX2" fmla="*/ 688768 w 3681350"/>
              <a:gd name="connsiteY2" fmla="*/ 698298 h 1778952"/>
              <a:gd name="connsiteX3" fmla="*/ 890649 w 3681350"/>
              <a:gd name="connsiteY3" fmla="*/ 1339565 h 1778952"/>
              <a:gd name="connsiteX4" fmla="*/ 1187532 w 3681350"/>
              <a:gd name="connsiteY4" fmla="*/ 1778952 h 1778952"/>
              <a:gd name="connsiteX5" fmla="*/ 1733797 w 3681350"/>
              <a:gd name="connsiteY5" fmla="*/ 1327690 h 1778952"/>
              <a:gd name="connsiteX6" fmla="*/ 1805049 w 3681350"/>
              <a:gd name="connsiteY6" fmla="*/ 971430 h 1778952"/>
              <a:gd name="connsiteX7" fmla="*/ 1911927 w 3681350"/>
              <a:gd name="connsiteY7" fmla="*/ 555794 h 1778952"/>
              <a:gd name="connsiteX8" fmla="*/ 1983179 w 3681350"/>
              <a:gd name="connsiteY8" fmla="*/ 401415 h 1778952"/>
              <a:gd name="connsiteX9" fmla="*/ 2066306 w 3681350"/>
              <a:gd name="connsiteY9" fmla="*/ 187659 h 1778952"/>
              <a:gd name="connsiteX10" fmla="*/ 2149433 w 3681350"/>
              <a:gd name="connsiteY10" fmla="*/ 92656 h 1778952"/>
              <a:gd name="connsiteX11" fmla="*/ 2244436 w 3681350"/>
              <a:gd name="connsiteY11" fmla="*/ 21404 h 1778952"/>
              <a:gd name="connsiteX12" fmla="*/ 2375065 w 3681350"/>
              <a:gd name="connsiteY12" fmla="*/ 21404 h 1778952"/>
              <a:gd name="connsiteX13" fmla="*/ 2576945 w 3681350"/>
              <a:gd name="connsiteY13" fmla="*/ 270786 h 1778952"/>
              <a:gd name="connsiteX14" fmla="*/ 2719449 w 3681350"/>
              <a:gd name="connsiteY14" fmla="*/ 1066433 h 1778952"/>
              <a:gd name="connsiteX15" fmla="*/ 2909454 w 3681350"/>
              <a:gd name="connsiteY15" fmla="*/ 1517695 h 1778952"/>
              <a:gd name="connsiteX16" fmla="*/ 3384467 w 3681350"/>
              <a:gd name="connsiteY16" fmla="*/ 1315815 h 1778952"/>
              <a:gd name="connsiteX17" fmla="*/ 3681350 w 3681350"/>
              <a:gd name="connsiteY17" fmla="*/ 508293 h 1778952"/>
              <a:gd name="connsiteX0" fmla="*/ 0 w 3681350"/>
              <a:gd name="connsiteY0" fmla="*/ 757675 h 1790382"/>
              <a:gd name="connsiteX1" fmla="*/ 356259 w 3681350"/>
              <a:gd name="connsiteY1" fmla="*/ 401415 h 1790382"/>
              <a:gd name="connsiteX2" fmla="*/ 688768 w 3681350"/>
              <a:gd name="connsiteY2" fmla="*/ 698298 h 1790382"/>
              <a:gd name="connsiteX3" fmla="*/ 890649 w 3681350"/>
              <a:gd name="connsiteY3" fmla="*/ 1339565 h 1790382"/>
              <a:gd name="connsiteX4" fmla="*/ 1256112 w 3681350"/>
              <a:gd name="connsiteY4" fmla="*/ 1790382 h 1790382"/>
              <a:gd name="connsiteX5" fmla="*/ 1733797 w 3681350"/>
              <a:gd name="connsiteY5" fmla="*/ 1327690 h 1790382"/>
              <a:gd name="connsiteX6" fmla="*/ 1805049 w 3681350"/>
              <a:gd name="connsiteY6" fmla="*/ 971430 h 1790382"/>
              <a:gd name="connsiteX7" fmla="*/ 1911927 w 3681350"/>
              <a:gd name="connsiteY7" fmla="*/ 555794 h 1790382"/>
              <a:gd name="connsiteX8" fmla="*/ 1983179 w 3681350"/>
              <a:gd name="connsiteY8" fmla="*/ 401415 h 1790382"/>
              <a:gd name="connsiteX9" fmla="*/ 2066306 w 3681350"/>
              <a:gd name="connsiteY9" fmla="*/ 187659 h 1790382"/>
              <a:gd name="connsiteX10" fmla="*/ 2149433 w 3681350"/>
              <a:gd name="connsiteY10" fmla="*/ 92656 h 1790382"/>
              <a:gd name="connsiteX11" fmla="*/ 2244436 w 3681350"/>
              <a:gd name="connsiteY11" fmla="*/ 21404 h 1790382"/>
              <a:gd name="connsiteX12" fmla="*/ 2375065 w 3681350"/>
              <a:gd name="connsiteY12" fmla="*/ 21404 h 1790382"/>
              <a:gd name="connsiteX13" fmla="*/ 2576945 w 3681350"/>
              <a:gd name="connsiteY13" fmla="*/ 270786 h 1790382"/>
              <a:gd name="connsiteX14" fmla="*/ 2719449 w 3681350"/>
              <a:gd name="connsiteY14" fmla="*/ 1066433 h 1790382"/>
              <a:gd name="connsiteX15" fmla="*/ 2909454 w 3681350"/>
              <a:gd name="connsiteY15" fmla="*/ 1517695 h 1790382"/>
              <a:gd name="connsiteX16" fmla="*/ 3384467 w 3681350"/>
              <a:gd name="connsiteY16" fmla="*/ 1315815 h 1790382"/>
              <a:gd name="connsiteX17" fmla="*/ 3681350 w 3681350"/>
              <a:gd name="connsiteY17" fmla="*/ 508293 h 1790382"/>
              <a:gd name="connsiteX0" fmla="*/ 0 w 3681350"/>
              <a:gd name="connsiteY0" fmla="*/ 757675 h 1790382"/>
              <a:gd name="connsiteX1" fmla="*/ 356259 w 3681350"/>
              <a:gd name="connsiteY1" fmla="*/ 401415 h 1790382"/>
              <a:gd name="connsiteX2" fmla="*/ 688768 w 3681350"/>
              <a:gd name="connsiteY2" fmla="*/ 698298 h 1790382"/>
              <a:gd name="connsiteX3" fmla="*/ 890649 w 3681350"/>
              <a:gd name="connsiteY3" fmla="*/ 1339565 h 1790382"/>
              <a:gd name="connsiteX4" fmla="*/ 1256112 w 3681350"/>
              <a:gd name="connsiteY4" fmla="*/ 1790382 h 1790382"/>
              <a:gd name="connsiteX5" fmla="*/ 1733797 w 3681350"/>
              <a:gd name="connsiteY5" fmla="*/ 1327690 h 1790382"/>
              <a:gd name="connsiteX6" fmla="*/ 1805049 w 3681350"/>
              <a:gd name="connsiteY6" fmla="*/ 971430 h 1790382"/>
              <a:gd name="connsiteX7" fmla="*/ 1911927 w 3681350"/>
              <a:gd name="connsiteY7" fmla="*/ 555794 h 1790382"/>
              <a:gd name="connsiteX8" fmla="*/ 1983179 w 3681350"/>
              <a:gd name="connsiteY8" fmla="*/ 401415 h 1790382"/>
              <a:gd name="connsiteX9" fmla="*/ 2066306 w 3681350"/>
              <a:gd name="connsiteY9" fmla="*/ 187659 h 1790382"/>
              <a:gd name="connsiteX10" fmla="*/ 2149433 w 3681350"/>
              <a:gd name="connsiteY10" fmla="*/ 92656 h 1790382"/>
              <a:gd name="connsiteX11" fmla="*/ 2244436 w 3681350"/>
              <a:gd name="connsiteY11" fmla="*/ 21404 h 1790382"/>
              <a:gd name="connsiteX12" fmla="*/ 2375065 w 3681350"/>
              <a:gd name="connsiteY12" fmla="*/ 21404 h 1790382"/>
              <a:gd name="connsiteX13" fmla="*/ 2576945 w 3681350"/>
              <a:gd name="connsiteY13" fmla="*/ 270786 h 1790382"/>
              <a:gd name="connsiteX14" fmla="*/ 2719449 w 3681350"/>
              <a:gd name="connsiteY14" fmla="*/ 1066433 h 1790382"/>
              <a:gd name="connsiteX15" fmla="*/ 2909454 w 3681350"/>
              <a:gd name="connsiteY15" fmla="*/ 1517695 h 1790382"/>
              <a:gd name="connsiteX16" fmla="*/ 3384467 w 3681350"/>
              <a:gd name="connsiteY16" fmla="*/ 1315815 h 1790382"/>
              <a:gd name="connsiteX17" fmla="*/ 3681350 w 3681350"/>
              <a:gd name="connsiteY17" fmla="*/ 508293 h 1790382"/>
              <a:gd name="connsiteX0" fmla="*/ 0 w 3681350"/>
              <a:gd name="connsiteY0" fmla="*/ 757675 h 1791207"/>
              <a:gd name="connsiteX1" fmla="*/ 356259 w 3681350"/>
              <a:gd name="connsiteY1" fmla="*/ 401415 h 1791207"/>
              <a:gd name="connsiteX2" fmla="*/ 688768 w 3681350"/>
              <a:gd name="connsiteY2" fmla="*/ 698298 h 1791207"/>
              <a:gd name="connsiteX3" fmla="*/ 890649 w 3681350"/>
              <a:gd name="connsiteY3" fmla="*/ 1339565 h 1791207"/>
              <a:gd name="connsiteX4" fmla="*/ 1256112 w 3681350"/>
              <a:gd name="connsiteY4" fmla="*/ 1790382 h 1791207"/>
              <a:gd name="connsiteX5" fmla="*/ 1733797 w 3681350"/>
              <a:gd name="connsiteY5" fmla="*/ 1327690 h 1791207"/>
              <a:gd name="connsiteX6" fmla="*/ 1805049 w 3681350"/>
              <a:gd name="connsiteY6" fmla="*/ 971430 h 1791207"/>
              <a:gd name="connsiteX7" fmla="*/ 1911927 w 3681350"/>
              <a:gd name="connsiteY7" fmla="*/ 555794 h 1791207"/>
              <a:gd name="connsiteX8" fmla="*/ 1983179 w 3681350"/>
              <a:gd name="connsiteY8" fmla="*/ 401415 h 1791207"/>
              <a:gd name="connsiteX9" fmla="*/ 2066306 w 3681350"/>
              <a:gd name="connsiteY9" fmla="*/ 187659 h 1791207"/>
              <a:gd name="connsiteX10" fmla="*/ 2149433 w 3681350"/>
              <a:gd name="connsiteY10" fmla="*/ 92656 h 1791207"/>
              <a:gd name="connsiteX11" fmla="*/ 2244436 w 3681350"/>
              <a:gd name="connsiteY11" fmla="*/ 21404 h 1791207"/>
              <a:gd name="connsiteX12" fmla="*/ 2375065 w 3681350"/>
              <a:gd name="connsiteY12" fmla="*/ 21404 h 1791207"/>
              <a:gd name="connsiteX13" fmla="*/ 2576945 w 3681350"/>
              <a:gd name="connsiteY13" fmla="*/ 270786 h 1791207"/>
              <a:gd name="connsiteX14" fmla="*/ 2719449 w 3681350"/>
              <a:gd name="connsiteY14" fmla="*/ 1066433 h 1791207"/>
              <a:gd name="connsiteX15" fmla="*/ 2909454 w 3681350"/>
              <a:gd name="connsiteY15" fmla="*/ 1517695 h 1791207"/>
              <a:gd name="connsiteX16" fmla="*/ 3384467 w 3681350"/>
              <a:gd name="connsiteY16" fmla="*/ 1315815 h 1791207"/>
              <a:gd name="connsiteX17" fmla="*/ 3681350 w 3681350"/>
              <a:gd name="connsiteY17" fmla="*/ 508293 h 1791207"/>
              <a:gd name="connsiteX0" fmla="*/ 0 w 3681350"/>
              <a:gd name="connsiteY0" fmla="*/ 757675 h 1791207"/>
              <a:gd name="connsiteX1" fmla="*/ 356259 w 3681350"/>
              <a:gd name="connsiteY1" fmla="*/ 401415 h 1791207"/>
              <a:gd name="connsiteX2" fmla="*/ 688768 w 3681350"/>
              <a:gd name="connsiteY2" fmla="*/ 698298 h 1791207"/>
              <a:gd name="connsiteX3" fmla="*/ 890649 w 3681350"/>
              <a:gd name="connsiteY3" fmla="*/ 1339565 h 1791207"/>
              <a:gd name="connsiteX4" fmla="*/ 1256112 w 3681350"/>
              <a:gd name="connsiteY4" fmla="*/ 1790382 h 1791207"/>
              <a:gd name="connsiteX5" fmla="*/ 1733797 w 3681350"/>
              <a:gd name="connsiteY5" fmla="*/ 1327690 h 1791207"/>
              <a:gd name="connsiteX6" fmla="*/ 1805049 w 3681350"/>
              <a:gd name="connsiteY6" fmla="*/ 971430 h 1791207"/>
              <a:gd name="connsiteX7" fmla="*/ 1911927 w 3681350"/>
              <a:gd name="connsiteY7" fmla="*/ 555794 h 1791207"/>
              <a:gd name="connsiteX8" fmla="*/ 1983179 w 3681350"/>
              <a:gd name="connsiteY8" fmla="*/ 401415 h 1791207"/>
              <a:gd name="connsiteX9" fmla="*/ 2066306 w 3681350"/>
              <a:gd name="connsiteY9" fmla="*/ 187659 h 1791207"/>
              <a:gd name="connsiteX10" fmla="*/ 2149433 w 3681350"/>
              <a:gd name="connsiteY10" fmla="*/ 92656 h 1791207"/>
              <a:gd name="connsiteX11" fmla="*/ 2244436 w 3681350"/>
              <a:gd name="connsiteY11" fmla="*/ 21404 h 1791207"/>
              <a:gd name="connsiteX12" fmla="*/ 2375065 w 3681350"/>
              <a:gd name="connsiteY12" fmla="*/ 21404 h 1791207"/>
              <a:gd name="connsiteX13" fmla="*/ 2576945 w 3681350"/>
              <a:gd name="connsiteY13" fmla="*/ 270786 h 1791207"/>
              <a:gd name="connsiteX14" fmla="*/ 2719449 w 3681350"/>
              <a:gd name="connsiteY14" fmla="*/ 1066433 h 1791207"/>
              <a:gd name="connsiteX15" fmla="*/ 2909454 w 3681350"/>
              <a:gd name="connsiteY15" fmla="*/ 1517695 h 1791207"/>
              <a:gd name="connsiteX16" fmla="*/ 3384467 w 3681350"/>
              <a:gd name="connsiteY16" fmla="*/ 1315815 h 1791207"/>
              <a:gd name="connsiteX17" fmla="*/ 3681350 w 3681350"/>
              <a:gd name="connsiteY17" fmla="*/ 508293 h 1791207"/>
              <a:gd name="connsiteX0" fmla="*/ 0 w 3681350"/>
              <a:gd name="connsiteY0" fmla="*/ 757675 h 1791207"/>
              <a:gd name="connsiteX1" fmla="*/ 356259 w 3681350"/>
              <a:gd name="connsiteY1" fmla="*/ 401415 h 1791207"/>
              <a:gd name="connsiteX2" fmla="*/ 688768 w 3681350"/>
              <a:gd name="connsiteY2" fmla="*/ 698298 h 1791207"/>
              <a:gd name="connsiteX3" fmla="*/ 890649 w 3681350"/>
              <a:gd name="connsiteY3" fmla="*/ 1339565 h 1791207"/>
              <a:gd name="connsiteX4" fmla="*/ 1336122 w 3681350"/>
              <a:gd name="connsiteY4" fmla="*/ 1790382 h 1791207"/>
              <a:gd name="connsiteX5" fmla="*/ 1733797 w 3681350"/>
              <a:gd name="connsiteY5" fmla="*/ 1327690 h 1791207"/>
              <a:gd name="connsiteX6" fmla="*/ 1805049 w 3681350"/>
              <a:gd name="connsiteY6" fmla="*/ 971430 h 1791207"/>
              <a:gd name="connsiteX7" fmla="*/ 1911927 w 3681350"/>
              <a:gd name="connsiteY7" fmla="*/ 555794 h 1791207"/>
              <a:gd name="connsiteX8" fmla="*/ 1983179 w 3681350"/>
              <a:gd name="connsiteY8" fmla="*/ 401415 h 1791207"/>
              <a:gd name="connsiteX9" fmla="*/ 2066306 w 3681350"/>
              <a:gd name="connsiteY9" fmla="*/ 187659 h 1791207"/>
              <a:gd name="connsiteX10" fmla="*/ 2149433 w 3681350"/>
              <a:gd name="connsiteY10" fmla="*/ 92656 h 1791207"/>
              <a:gd name="connsiteX11" fmla="*/ 2244436 w 3681350"/>
              <a:gd name="connsiteY11" fmla="*/ 21404 h 1791207"/>
              <a:gd name="connsiteX12" fmla="*/ 2375065 w 3681350"/>
              <a:gd name="connsiteY12" fmla="*/ 21404 h 1791207"/>
              <a:gd name="connsiteX13" fmla="*/ 2576945 w 3681350"/>
              <a:gd name="connsiteY13" fmla="*/ 270786 h 1791207"/>
              <a:gd name="connsiteX14" fmla="*/ 2719449 w 3681350"/>
              <a:gd name="connsiteY14" fmla="*/ 1066433 h 1791207"/>
              <a:gd name="connsiteX15" fmla="*/ 2909454 w 3681350"/>
              <a:gd name="connsiteY15" fmla="*/ 1517695 h 1791207"/>
              <a:gd name="connsiteX16" fmla="*/ 3384467 w 3681350"/>
              <a:gd name="connsiteY16" fmla="*/ 1315815 h 1791207"/>
              <a:gd name="connsiteX17" fmla="*/ 3681350 w 3681350"/>
              <a:gd name="connsiteY17" fmla="*/ 508293 h 1791207"/>
              <a:gd name="connsiteX0" fmla="*/ 0 w 3681350"/>
              <a:gd name="connsiteY0" fmla="*/ 757675 h 1791207"/>
              <a:gd name="connsiteX1" fmla="*/ 356259 w 3681350"/>
              <a:gd name="connsiteY1" fmla="*/ 401415 h 1791207"/>
              <a:gd name="connsiteX2" fmla="*/ 688768 w 3681350"/>
              <a:gd name="connsiteY2" fmla="*/ 698298 h 1791207"/>
              <a:gd name="connsiteX3" fmla="*/ 890649 w 3681350"/>
              <a:gd name="connsiteY3" fmla="*/ 1339565 h 1791207"/>
              <a:gd name="connsiteX4" fmla="*/ 1278972 w 3681350"/>
              <a:gd name="connsiteY4" fmla="*/ 1790382 h 1791207"/>
              <a:gd name="connsiteX5" fmla="*/ 1733797 w 3681350"/>
              <a:gd name="connsiteY5" fmla="*/ 1327690 h 1791207"/>
              <a:gd name="connsiteX6" fmla="*/ 1805049 w 3681350"/>
              <a:gd name="connsiteY6" fmla="*/ 971430 h 1791207"/>
              <a:gd name="connsiteX7" fmla="*/ 1911927 w 3681350"/>
              <a:gd name="connsiteY7" fmla="*/ 555794 h 1791207"/>
              <a:gd name="connsiteX8" fmla="*/ 1983179 w 3681350"/>
              <a:gd name="connsiteY8" fmla="*/ 401415 h 1791207"/>
              <a:gd name="connsiteX9" fmla="*/ 2066306 w 3681350"/>
              <a:gd name="connsiteY9" fmla="*/ 187659 h 1791207"/>
              <a:gd name="connsiteX10" fmla="*/ 2149433 w 3681350"/>
              <a:gd name="connsiteY10" fmla="*/ 92656 h 1791207"/>
              <a:gd name="connsiteX11" fmla="*/ 2244436 w 3681350"/>
              <a:gd name="connsiteY11" fmla="*/ 21404 h 1791207"/>
              <a:gd name="connsiteX12" fmla="*/ 2375065 w 3681350"/>
              <a:gd name="connsiteY12" fmla="*/ 21404 h 1791207"/>
              <a:gd name="connsiteX13" fmla="*/ 2576945 w 3681350"/>
              <a:gd name="connsiteY13" fmla="*/ 270786 h 1791207"/>
              <a:gd name="connsiteX14" fmla="*/ 2719449 w 3681350"/>
              <a:gd name="connsiteY14" fmla="*/ 1066433 h 1791207"/>
              <a:gd name="connsiteX15" fmla="*/ 2909454 w 3681350"/>
              <a:gd name="connsiteY15" fmla="*/ 1517695 h 1791207"/>
              <a:gd name="connsiteX16" fmla="*/ 3384467 w 3681350"/>
              <a:gd name="connsiteY16" fmla="*/ 1315815 h 1791207"/>
              <a:gd name="connsiteX17" fmla="*/ 3681350 w 3681350"/>
              <a:gd name="connsiteY17" fmla="*/ 508293 h 1791207"/>
              <a:gd name="connsiteX0" fmla="*/ 0 w 3681350"/>
              <a:gd name="connsiteY0" fmla="*/ 757675 h 1791207"/>
              <a:gd name="connsiteX1" fmla="*/ 356259 w 3681350"/>
              <a:gd name="connsiteY1" fmla="*/ 401415 h 1791207"/>
              <a:gd name="connsiteX2" fmla="*/ 688768 w 3681350"/>
              <a:gd name="connsiteY2" fmla="*/ 698298 h 1791207"/>
              <a:gd name="connsiteX3" fmla="*/ 890649 w 3681350"/>
              <a:gd name="connsiteY3" fmla="*/ 1339565 h 1791207"/>
              <a:gd name="connsiteX4" fmla="*/ 1278972 w 3681350"/>
              <a:gd name="connsiteY4" fmla="*/ 1790382 h 1791207"/>
              <a:gd name="connsiteX5" fmla="*/ 1733797 w 3681350"/>
              <a:gd name="connsiteY5" fmla="*/ 1327690 h 1791207"/>
              <a:gd name="connsiteX6" fmla="*/ 1805049 w 3681350"/>
              <a:gd name="connsiteY6" fmla="*/ 971430 h 1791207"/>
              <a:gd name="connsiteX7" fmla="*/ 1911927 w 3681350"/>
              <a:gd name="connsiteY7" fmla="*/ 555794 h 1791207"/>
              <a:gd name="connsiteX8" fmla="*/ 1983179 w 3681350"/>
              <a:gd name="connsiteY8" fmla="*/ 401415 h 1791207"/>
              <a:gd name="connsiteX9" fmla="*/ 2066306 w 3681350"/>
              <a:gd name="connsiteY9" fmla="*/ 187659 h 1791207"/>
              <a:gd name="connsiteX10" fmla="*/ 2149433 w 3681350"/>
              <a:gd name="connsiteY10" fmla="*/ 92656 h 1791207"/>
              <a:gd name="connsiteX11" fmla="*/ 2244436 w 3681350"/>
              <a:gd name="connsiteY11" fmla="*/ 21404 h 1791207"/>
              <a:gd name="connsiteX12" fmla="*/ 2375065 w 3681350"/>
              <a:gd name="connsiteY12" fmla="*/ 21404 h 1791207"/>
              <a:gd name="connsiteX13" fmla="*/ 2576945 w 3681350"/>
              <a:gd name="connsiteY13" fmla="*/ 270786 h 1791207"/>
              <a:gd name="connsiteX14" fmla="*/ 2719449 w 3681350"/>
              <a:gd name="connsiteY14" fmla="*/ 1066433 h 1791207"/>
              <a:gd name="connsiteX15" fmla="*/ 2909454 w 3681350"/>
              <a:gd name="connsiteY15" fmla="*/ 1517695 h 1791207"/>
              <a:gd name="connsiteX16" fmla="*/ 3384467 w 3681350"/>
              <a:gd name="connsiteY16" fmla="*/ 1315815 h 1791207"/>
              <a:gd name="connsiteX17" fmla="*/ 3681350 w 3681350"/>
              <a:gd name="connsiteY17" fmla="*/ 508293 h 1791207"/>
              <a:gd name="connsiteX0" fmla="*/ 0 w 3681350"/>
              <a:gd name="connsiteY0" fmla="*/ 757675 h 1790382"/>
              <a:gd name="connsiteX1" fmla="*/ 356259 w 3681350"/>
              <a:gd name="connsiteY1" fmla="*/ 401415 h 1790382"/>
              <a:gd name="connsiteX2" fmla="*/ 688768 w 3681350"/>
              <a:gd name="connsiteY2" fmla="*/ 698298 h 1790382"/>
              <a:gd name="connsiteX3" fmla="*/ 890649 w 3681350"/>
              <a:gd name="connsiteY3" fmla="*/ 1339565 h 1790382"/>
              <a:gd name="connsiteX4" fmla="*/ 1278972 w 3681350"/>
              <a:gd name="connsiteY4" fmla="*/ 1790382 h 1790382"/>
              <a:gd name="connsiteX5" fmla="*/ 1733797 w 3681350"/>
              <a:gd name="connsiteY5" fmla="*/ 1327690 h 1790382"/>
              <a:gd name="connsiteX6" fmla="*/ 1805049 w 3681350"/>
              <a:gd name="connsiteY6" fmla="*/ 971430 h 1790382"/>
              <a:gd name="connsiteX7" fmla="*/ 1911927 w 3681350"/>
              <a:gd name="connsiteY7" fmla="*/ 555794 h 1790382"/>
              <a:gd name="connsiteX8" fmla="*/ 1983179 w 3681350"/>
              <a:gd name="connsiteY8" fmla="*/ 401415 h 1790382"/>
              <a:gd name="connsiteX9" fmla="*/ 2066306 w 3681350"/>
              <a:gd name="connsiteY9" fmla="*/ 187659 h 1790382"/>
              <a:gd name="connsiteX10" fmla="*/ 2149433 w 3681350"/>
              <a:gd name="connsiteY10" fmla="*/ 92656 h 1790382"/>
              <a:gd name="connsiteX11" fmla="*/ 2244436 w 3681350"/>
              <a:gd name="connsiteY11" fmla="*/ 21404 h 1790382"/>
              <a:gd name="connsiteX12" fmla="*/ 2375065 w 3681350"/>
              <a:gd name="connsiteY12" fmla="*/ 21404 h 1790382"/>
              <a:gd name="connsiteX13" fmla="*/ 2576945 w 3681350"/>
              <a:gd name="connsiteY13" fmla="*/ 270786 h 1790382"/>
              <a:gd name="connsiteX14" fmla="*/ 2719449 w 3681350"/>
              <a:gd name="connsiteY14" fmla="*/ 1066433 h 1790382"/>
              <a:gd name="connsiteX15" fmla="*/ 2909454 w 3681350"/>
              <a:gd name="connsiteY15" fmla="*/ 1517695 h 1790382"/>
              <a:gd name="connsiteX16" fmla="*/ 3384467 w 3681350"/>
              <a:gd name="connsiteY16" fmla="*/ 1315815 h 1790382"/>
              <a:gd name="connsiteX17" fmla="*/ 3681350 w 3681350"/>
              <a:gd name="connsiteY17" fmla="*/ 508293 h 1790382"/>
              <a:gd name="connsiteX0" fmla="*/ 0 w 3681350"/>
              <a:gd name="connsiteY0" fmla="*/ 757675 h 1790382"/>
              <a:gd name="connsiteX1" fmla="*/ 356259 w 3681350"/>
              <a:gd name="connsiteY1" fmla="*/ 401415 h 1790382"/>
              <a:gd name="connsiteX2" fmla="*/ 688768 w 3681350"/>
              <a:gd name="connsiteY2" fmla="*/ 698298 h 1790382"/>
              <a:gd name="connsiteX3" fmla="*/ 890649 w 3681350"/>
              <a:gd name="connsiteY3" fmla="*/ 1339565 h 1790382"/>
              <a:gd name="connsiteX4" fmla="*/ 1278972 w 3681350"/>
              <a:gd name="connsiteY4" fmla="*/ 1790382 h 1790382"/>
              <a:gd name="connsiteX5" fmla="*/ 1733797 w 3681350"/>
              <a:gd name="connsiteY5" fmla="*/ 1327690 h 1790382"/>
              <a:gd name="connsiteX6" fmla="*/ 1805049 w 3681350"/>
              <a:gd name="connsiteY6" fmla="*/ 971430 h 1790382"/>
              <a:gd name="connsiteX7" fmla="*/ 1911927 w 3681350"/>
              <a:gd name="connsiteY7" fmla="*/ 555794 h 1790382"/>
              <a:gd name="connsiteX8" fmla="*/ 2066306 w 3681350"/>
              <a:gd name="connsiteY8" fmla="*/ 187659 h 1790382"/>
              <a:gd name="connsiteX9" fmla="*/ 2149433 w 3681350"/>
              <a:gd name="connsiteY9" fmla="*/ 92656 h 1790382"/>
              <a:gd name="connsiteX10" fmla="*/ 2244436 w 3681350"/>
              <a:gd name="connsiteY10" fmla="*/ 21404 h 1790382"/>
              <a:gd name="connsiteX11" fmla="*/ 2375065 w 3681350"/>
              <a:gd name="connsiteY11" fmla="*/ 21404 h 1790382"/>
              <a:gd name="connsiteX12" fmla="*/ 2576945 w 3681350"/>
              <a:gd name="connsiteY12" fmla="*/ 270786 h 1790382"/>
              <a:gd name="connsiteX13" fmla="*/ 2719449 w 3681350"/>
              <a:gd name="connsiteY13" fmla="*/ 1066433 h 1790382"/>
              <a:gd name="connsiteX14" fmla="*/ 2909454 w 3681350"/>
              <a:gd name="connsiteY14" fmla="*/ 1517695 h 1790382"/>
              <a:gd name="connsiteX15" fmla="*/ 3384467 w 3681350"/>
              <a:gd name="connsiteY15" fmla="*/ 1315815 h 1790382"/>
              <a:gd name="connsiteX16" fmla="*/ 3681350 w 3681350"/>
              <a:gd name="connsiteY16" fmla="*/ 508293 h 1790382"/>
              <a:gd name="connsiteX0" fmla="*/ 0 w 3681350"/>
              <a:gd name="connsiteY0" fmla="*/ 757675 h 1790382"/>
              <a:gd name="connsiteX1" fmla="*/ 356259 w 3681350"/>
              <a:gd name="connsiteY1" fmla="*/ 401415 h 1790382"/>
              <a:gd name="connsiteX2" fmla="*/ 688768 w 3681350"/>
              <a:gd name="connsiteY2" fmla="*/ 698298 h 1790382"/>
              <a:gd name="connsiteX3" fmla="*/ 890649 w 3681350"/>
              <a:gd name="connsiteY3" fmla="*/ 1339565 h 1790382"/>
              <a:gd name="connsiteX4" fmla="*/ 1278972 w 3681350"/>
              <a:gd name="connsiteY4" fmla="*/ 1790382 h 1790382"/>
              <a:gd name="connsiteX5" fmla="*/ 1733797 w 3681350"/>
              <a:gd name="connsiteY5" fmla="*/ 1327690 h 1790382"/>
              <a:gd name="connsiteX6" fmla="*/ 1805049 w 3681350"/>
              <a:gd name="connsiteY6" fmla="*/ 971430 h 1790382"/>
              <a:gd name="connsiteX7" fmla="*/ 2066306 w 3681350"/>
              <a:gd name="connsiteY7" fmla="*/ 187659 h 1790382"/>
              <a:gd name="connsiteX8" fmla="*/ 2149433 w 3681350"/>
              <a:gd name="connsiteY8" fmla="*/ 92656 h 1790382"/>
              <a:gd name="connsiteX9" fmla="*/ 2244436 w 3681350"/>
              <a:gd name="connsiteY9" fmla="*/ 21404 h 1790382"/>
              <a:gd name="connsiteX10" fmla="*/ 2375065 w 3681350"/>
              <a:gd name="connsiteY10" fmla="*/ 21404 h 1790382"/>
              <a:gd name="connsiteX11" fmla="*/ 2576945 w 3681350"/>
              <a:gd name="connsiteY11" fmla="*/ 270786 h 1790382"/>
              <a:gd name="connsiteX12" fmla="*/ 2719449 w 3681350"/>
              <a:gd name="connsiteY12" fmla="*/ 1066433 h 1790382"/>
              <a:gd name="connsiteX13" fmla="*/ 2909454 w 3681350"/>
              <a:gd name="connsiteY13" fmla="*/ 1517695 h 1790382"/>
              <a:gd name="connsiteX14" fmla="*/ 3384467 w 3681350"/>
              <a:gd name="connsiteY14" fmla="*/ 1315815 h 1790382"/>
              <a:gd name="connsiteX15" fmla="*/ 3681350 w 3681350"/>
              <a:gd name="connsiteY15" fmla="*/ 508293 h 1790382"/>
              <a:gd name="connsiteX0" fmla="*/ 0 w 3681350"/>
              <a:gd name="connsiteY0" fmla="*/ 757675 h 1790382"/>
              <a:gd name="connsiteX1" fmla="*/ 356259 w 3681350"/>
              <a:gd name="connsiteY1" fmla="*/ 401415 h 1790382"/>
              <a:gd name="connsiteX2" fmla="*/ 688768 w 3681350"/>
              <a:gd name="connsiteY2" fmla="*/ 698298 h 1790382"/>
              <a:gd name="connsiteX3" fmla="*/ 890649 w 3681350"/>
              <a:gd name="connsiteY3" fmla="*/ 1339565 h 1790382"/>
              <a:gd name="connsiteX4" fmla="*/ 1278972 w 3681350"/>
              <a:gd name="connsiteY4" fmla="*/ 1790382 h 1790382"/>
              <a:gd name="connsiteX5" fmla="*/ 1733797 w 3681350"/>
              <a:gd name="connsiteY5" fmla="*/ 1327690 h 1790382"/>
              <a:gd name="connsiteX6" fmla="*/ 1873629 w 3681350"/>
              <a:gd name="connsiteY6" fmla="*/ 834270 h 1790382"/>
              <a:gd name="connsiteX7" fmla="*/ 2066306 w 3681350"/>
              <a:gd name="connsiteY7" fmla="*/ 187659 h 1790382"/>
              <a:gd name="connsiteX8" fmla="*/ 2149433 w 3681350"/>
              <a:gd name="connsiteY8" fmla="*/ 92656 h 1790382"/>
              <a:gd name="connsiteX9" fmla="*/ 2244436 w 3681350"/>
              <a:gd name="connsiteY9" fmla="*/ 21404 h 1790382"/>
              <a:gd name="connsiteX10" fmla="*/ 2375065 w 3681350"/>
              <a:gd name="connsiteY10" fmla="*/ 21404 h 1790382"/>
              <a:gd name="connsiteX11" fmla="*/ 2576945 w 3681350"/>
              <a:gd name="connsiteY11" fmla="*/ 270786 h 1790382"/>
              <a:gd name="connsiteX12" fmla="*/ 2719449 w 3681350"/>
              <a:gd name="connsiteY12" fmla="*/ 1066433 h 1790382"/>
              <a:gd name="connsiteX13" fmla="*/ 2909454 w 3681350"/>
              <a:gd name="connsiteY13" fmla="*/ 1517695 h 1790382"/>
              <a:gd name="connsiteX14" fmla="*/ 3384467 w 3681350"/>
              <a:gd name="connsiteY14" fmla="*/ 1315815 h 1790382"/>
              <a:gd name="connsiteX15" fmla="*/ 3681350 w 3681350"/>
              <a:gd name="connsiteY15" fmla="*/ 508293 h 1790382"/>
              <a:gd name="connsiteX0" fmla="*/ 0 w 3681350"/>
              <a:gd name="connsiteY0" fmla="*/ 757675 h 1790382"/>
              <a:gd name="connsiteX1" fmla="*/ 356259 w 3681350"/>
              <a:gd name="connsiteY1" fmla="*/ 401415 h 1790382"/>
              <a:gd name="connsiteX2" fmla="*/ 688768 w 3681350"/>
              <a:gd name="connsiteY2" fmla="*/ 698298 h 1790382"/>
              <a:gd name="connsiteX3" fmla="*/ 890649 w 3681350"/>
              <a:gd name="connsiteY3" fmla="*/ 1339565 h 1790382"/>
              <a:gd name="connsiteX4" fmla="*/ 1278972 w 3681350"/>
              <a:gd name="connsiteY4" fmla="*/ 1790382 h 1790382"/>
              <a:gd name="connsiteX5" fmla="*/ 1733797 w 3681350"/>
              <a:gd name="connsiteY5" fmla="*/ 1327690 h 1790382"/>
              <a:gd name="connsiteX6" fmla="*/ 2066306 w 3681350"/>
              <a:gd name="connsiteY6" fmla="*/ 187659 h 1790382"/>
              <a:gd name="connsiteX7" fmla="*/ 2149433 w 3681350"/>
              <a:gd name="connsiteY7" fmla="*/ 92656 h 1790382"/>
              <a:gd name="connsiteX8" fmla="*/ 2244436 w 3681350"/>
              <a:gd name="connsiteY8" fmla="*/ 21404 h 1790382"/>
              <a:gd name="connsiteX9" fmla="*/ 2375065 w 3681350"/>
              <a:gd name="connsiteY9" fmla="*/ 21404 h 1790382"/>
              <a:gd name="connsiteX10" fmla="*/ 2576945 w 3681350"/>
              <a:gd name="connsiteY10" fmla="*/ 270786 h 1790382"/>
              <a:gd name="connsiteX11" fmla="*/ 2719449 w 3681350"/>
              <a:gd name="connsiteY11" fmla="*/ 1066433 h 1790382"/>
              <a:gd name="connsiteX12" fmla="*/ 2909454 w 3681350"/>
              <a:gd name="connsiteY12" fmla="*/ 1517695 h 1790382"/>
              <a:gd name="connsiteX13" fmla="*/ 3384467 w 3681350"/>
              <a:gd name="connsiteY13" fmla="*/ 1315815 h 1790382"/>
              <a:gd name="connsiteX14" fmla="*/ 3681350 w 3681350"/>
              <a:gd name="connsiteY14" fmla="*/ 508293 h 1790382"/>
              <a:gd name="connsiteX0" fmla="*/ 0 w 3681350"/>
              <a:gd name="connsiteY0" fmla="*/ 762503 h 1795210"/>
              <a:gd name="connsiteX1" fmla="*/ 356259 w 3681350"/>
              <a:gd name="connsiteY1" fmla="*/ 406243 h 1795210"/>
              <a:gd name="connsiteX2" fmla="*/ 688768 w 3681350"/>
              <a:gd name="connsiteY2" fmla="*/ 703126 h 1795210"/>
              <a:gd name="connsiteX3" fmla="*/ 890649 w 3681350"/>
              <a:gd name="connsiteY3" fmla="*/ 1344393 h 1795210"/>
              <a:gd name="connsiteX4" fmla="*/ 1278972 w 3681350"/>
              <a:gd name="connsiteY4" fmla="*/ 1795210 h 1795210"/>
              <a:gd name="connsiteX5" fmla="*/ 1733797 w 3681350"/>
              <a:gd name="connsiteY5" fmla="*/ 1332518 h 1795210"/>
              <a:gd name="connsiteX6" fmla="*/ 2066306 w 3681350"/>
              <a:gd name="connsiteY6" fmla="*/ 192487 h 1795210"/>
              <a:gd name="connsiteX7" fmla="*/ 2244436 w 3681350"/>
              <a:gd name="connsiteY7" fmla="*/ 26232 h 1795210"/>
              <a:gd name="connsiteX8" fmla="*/ 2375065 w 3681350"/>
              <a:gd name="connsiteY8" fmla="*/ 26232 h 1795210"/>
              <a:gd name="connsiteX9" fmla="*/ 2576945 w 3681350"/>
              <a:gd name="connsiteY9" fmla="*/ 275614 h 1795210"/>
              <a:gd name="connsiteX10" fmla="*/ 2719449 w 3681350"/>
              <a:gd name="connsiteY10" fmla="*/ 1071261 h 1795210"/>
              <a:gd name="connsiteX11" fmla="*/ 2909454 w 3681350"/>
              <a:gd name="connsiteY11" fmla="*/ 1522523 h 1795210"/>
              <a:gd name="connsiteX12" fmla="*/ 3384467 w 3681350"/>
              <a:gd name="connsiteY12" fmla="*/ 1320643 h 1795210"/>
              <a:gd name="connsiteX13" fmla="*/ 3681350 w 3681350"/>
              <a:gd name="connsiteY13" fmla="*/ 513121 h 1795210"/>
              <a:gd name="connsiteX0" fmla="*/ 0 w 3681350"/>
              <a:gd name="connsiteY0" fmla="*/ 842948 h 1875655"/>
              <a:gd name="connsiteX1" fmla="*/ 356259 w 3681350"/>
              <a:gd name="connsiteY1" fmla="*/ 486688 h 1875655"/>
              <a:gd name="connsiteX2" fmla="*/ 688768 w 3681350"/>
              <a:gd name="connsiteY2" fmla="*/ 783571 h 1875655"/>
              <a:gd name="connsiteX3" fmla="*/ 890649 w 3681350"/>
              <a:gd name="connsiteY3" fmla="*/ 1424838 h 1875655"/>
              <a:gd name="connsiteX4" fmla="*/ 1278972 w 3681350"/>
              <a:gd name="connsiteY4" fmla="*/ 1875655 h 1875655"/>
              <a:gd name="connsiteX5" fmla="*/ 1733797 w 3681350"/>
              <a:gd name="connsiteY5" fmla="*/ 1412963 h 1875655"/>
              <a:gd name="connsiteX6" fmla="*/ 2244436 w 3681350"/>
              <a:gd name="connsiteY6" fmla="*/ 106677 h 1875655"/>
              <a:gd name="connsiteX7" fmla="*/ 2375065 w 3681350"/>
              <a:gd name="connsiteY7" fmla="*/ 106677 h 1875655"/>
              <a:gd name="connsiteX8" fmla="*/ 2576945 w 3681350"/>
              <a:gd name="connsiteY8" fmla="*/ 356059 h 1875655"/>
              <a:gd name="connsiteX9" fmla="*/ 2719449 w 3681350"/>
              <a:gd name="connsiteY9" fmla="*/ 1151706 h 1875655"/>
              <a:gd name="connsiteX10" fmla="*/ 2909454 w 3681350"/>
              <a:gd name="connsiteY10" fmla="*/ 1602968 h 1875655"/>
              <a:gd name="connsiteX11" fmla="*/ 3384467 w 3681350"/>
              <a:gd name="connsiteY11" fmla="*/ 1401088 h 1875655"/>
              <a:gd name="connsiteX12" fmla="*/ 3681350 w 3681350"/>
              <a:gd name="connsiteY12" fmla="*/ 593566 h 1875655"/>
              <a:gd name="connsiteX0" fmla="*/ 0 w 3681350"/>
              <a:gd name="connsiteY0" fmla="*/ 796203 h 1828910"/>
              <a:gd name="connsiteX1" fmla="*/ 356259 w 3681350"/>
              <a:gd name="connsiteY1" fmla="*/ 439943 h 1828910"/>
              <a:gd name="connsiteX2" fmla="*/ 688768 w 3681350"/>
              <a:gd name="connsiteY2" fmla="*/ 736826 h 1828910"/>
              <a:gd name="connsiteX3" fmla="*/ 890649 w 3681350"/>
              <a:gd name="connsiteY3" fmla="*/ 1378093 h 1828910"/>
              <a:gd name="connsiteX4" fmla="*/ 1278972 w 3681350"/>
              <a:gd name="connsiteY4" fmla="*/ 1828910 h 1828910"/>
              <a:gd name="connsiteX5" fmla="*/ 1733797 w 3681350"/>
              <a:gd name="connsiteY5" fmla="*/ 1366218 h 1828910"/>
              <a:gd name="connsiteX6" fmla="*/ 2375065 w 3681350"/>
              <a:gd name="connsiteY6" fmla="*/ 59932 h 1828910"/>
              <a:gd name="connsiteX7" fmla="*/ 2576945 w 3681350"/>
              <a:gd name="connsiteY7" fmla="*/ 309314 h 1828910"/>
              <a:gd name="connsiteX8" fmla="*/ 2719449 w 3681350"/>
              <a:gd name="connsiteY8" fmla="*/ 1104961 h 1828910"/>
              <a:gd name="connsiteX9" fmla="*/ 2909454 w 3681350"/>
              <a:gd name="connsiteY9" fmla="*/ 1556223 h 1828910"/>
              <a:gd name="connsiteX10" fmla="*/ 3384467 w 3681350"/>
              <a:gd name="connsiteY10" fmla="*/ 1354343 h 1828910"/>
              <a:gd name="connsiteX11" fmla="*/ 3681350 w 3681350"/>
              <a:gd name="connsiteY11" fmla="*/ 546821 h 1828910"/>
              <a:gd name="connsiteX0" fmla="*/ 0 w 3681350"/>
              <a:gd name="connsiteY0" fmla="*/ 772905 h 1805612"/>
              <a:gd name="connsiteX1" fmla="*/ 356259 w 3681350"/>
              <a:gd name="connsiteY1" fmla="*/ 416645 h 1805612"/>
              <a:gd name="connsiteX2" fmla="*/ 688768 w 3681350"/>
              <a:gd name="connsiteY2" fmla="*/ 713528 h 1805612"/>
              <a:gd name="connsiteX3" fmla="*/ 890649 w 3681350"/>
              <a:gd name="connsiteY3" fmla="*/ 1354795 h 1805612"/>
              <a:gd name="connsiteX4" fmla="*/ 1278972 w 3681350"/>
              <a:gd name="connsiteY4" fmla="*/ 1805612 h 1805612"/>
              <a:gd name="connsiteX5" fmla="*/ 1733797 w 3681350"/>
              <a:gd name="connsiteY5" fmla="*/ 1342920 h 1805612"/>
              <a:gd name="connsiteX6" fmla="*/ 2375065 w 3681350"/>
              <a:gd name="connsiteY6" fmla="*/ 36634 h 1805612"/>
              <a:gd name="connsiteX7" fmla="*/ 2576945 w 3681350"/>
              <a:gd name="connsiteY7" fmla="*/ 286016 h 1805612"/>
              <a:gd name="connsiteX8" fmla="*/ 2719449 w 3681350"/>
              <a:gd name="connsiteY8" fmla="*/ 1081663 h 1805612"/>
              <a:gd name="connsiteX9" fmla="*/ 2909454 w 3681350"/>
              <a:gd name="connsiteY9" fmla="*/ 1532925 h 1805612"/>
              <a:gd name="connsiteX10" fmla="*/ 3384467 w 3681350"/>
              <a:gd name="connsiteY10" fmla="*/ 1331045 h 1805612"/>
              <a:gd name="connsiteX11" fmla="*/ 3681350 w 3681350"/>
              <a:gd name="connsiteY11" fmla="*/ 523523 h 1805612"/>
              <a:gd name="connsiteX0" fmla="*/ 0 w 3681350"/>
              <a:gd name="connsiteY0" fmla="*/ 736509 h 1769216"/>
              <a:gd name="connsiteX1" fmla="*/ 356259 w 3681350"/>
              <a:gd name="connsiteY1" fmla="*/ 380249 h 1769216"/>
              <a:gd name="connsiteX2" fmla="*/ 688768 w 3681350"/>
              <a:gd name="connsiteY2" fmla="*/ 677132 h 1769216"/>
              <a:gd name="connsiteX3" fmla="*/ 890649 w 3681350"/>
              <a:gd name="connsiteY3" fmla="*/ 1318399 h 1769216"/>
              <a:gd name="connsiteX4" fmla="*/ 1278972 w 3681350"/>
              <a:gd name="connsiteY4" fmla="*/ 1769216 h 1769216"/>
              <a:gd name="connsiteX5" fmla="*/ 1733797 w 3681350"/>
              <a:gd name="connsiteY5" fmla="*/ 1306524 h 1769216"/>
              <a:gd name="connsiteX6" fmla="*/ 2375065 w 3681350"/>
              <a:gd name="connsiteY6" fmla="*/ 238 h 1769216"/>
              <a:gd name="connsiteX7" fmla="*/ 2576945 w 3681350"/>
              <a:gd name="connsiteY7" fmla="*/ 249620 h 1769216"/>
              <a:gd name="connsiteX8" fmla="*/ 2719449 w 3681350"/>
              <a:gd name="connsiteY8" fmla="*/ 1045267 h 1769216"/>
              <a:gd name="connsiteX9" fmla="*/ 2909454 w 3681350"/>
              <a:gd name="connsiteY9" fmla="*/ 1496529 h 1769216"/>
              <a:gd name="connsiteX10" fmla="*/ 3384467 w 3681350"/>
              <a:gd name="connsiteY10" fmla="*/ 1294649 h 1769216"/>
              <a:gd name="connsiteX11" fmla="*/ 3681350 w 3681350"/>
              <a:gd name="connsiteY11" fmla="*/ 487127 h 1769216"/>
              <a:gd name="connsiteX0" fmla="*/ 0 w 3681350"/>
              <a:gd name="connsiteY0" fmla="*/ 737904 h 1770611"/>
              <a:gd name="connsiteX1" fmla="*/ 356259 w 3681350"/>
              <a:gd name="connsiteY1" fmla="*/ 381644 h 1770611"/>
              <a:gd name="connsiteX2" fmla="*/ 688768 w 3681350"/>
              <a:gd name="connsiteY2" fmla="*/ 678527 h 1770611"/>
              <a:gd name="connsiteX3" fmla="*/ 890649 w 3681350"/>
              <a:gd name="connsiteY3" fmla="*/ 1319794 h 1770611"/>
              <a:gd name="connsiteX4" fmla="*/ 1278972 w 3681350"/>
              <a:gd name="connsiteY4" fmla="*/ 1770611 h 1770611"/>
              <a:gd name="connsiteX5" fmla="*/ 1733797 w 3681350"/>
              <a:gd name="connsiteY5" fmla="*/ 1307919 h 1770611"/>
              <a:gd name="connsiteX6" fmla="*/ 2375065 w 3681350"/>
              <a:gd name="connsiteY6" fmla="*/ 1633 h 1770611"/>
              <a:gd name="connsiteX7" fmla="*/ 2719449 w 3681350"/>
              <a:gd name="connsiteY7" fmla="*/ 1046662 h 1770611"/>
              <a:gd name="connsiteX8" fmla="*/ 2909454 w 3681350"/>
              <a:gd name="connsiteY8" fmla="*/ 1497924 h 1770611"/>
              <a:gd name="connsiteX9" fmla="*/ 3384467 w 3681350"/>
              <a:gd name="connsiteY9" fmla="*/ 1296044 h 1770611"/>
              <a:gd name="connsiteX10" fmla="*/ 3681350 w 3681350"/>
              <a:gd name="connsiteY10" fmla="*/ 488522 h 1770611"/>
              <a:gd name="connsiteX0" fmla="*/ 0 w 3681350"/>
              <a:gd name="connsiteY0" fmla="*/ 737908 h 1770615"/>
              <a:gd name="connsiteX1" fmla="*/ 356259 w 3681350"/>
              <a:gd name="connsiteY1" fmla="*/ 381648 h 1770615"/>
              <a:gd name="connsiteX2" fmla="*/ 688768 w 3681350"/>
              <a:gd name="connsiteY2" fmla="*/ 678531 h 1770615"/>
              <a:gd name="connsiteX3" fmla="*/ 890649 w 3681350"/>
              <a:gd name="connsiteY3" fmla="*/ 1319798 h 1770615"/>
              <a:gd name="connsiteX4" fmla="*/ 1278972 w 3681350"/>
              <a:gd name="connsiteY4" fmla="*/ 1770615 h 1770615"/>
              <a:gd name="connsiteX5" fmla="*/ 1733797 w 3681350"/>
              <a:gd name="connsiteY5" fmla="*/ 1307923 h 1770615"/>
              <a:gd name="connsiteX6" fmla="*/ 2375065 w 3681350"/>
              <a:gd name="connsiteY6" fmla="*/ 1637 h 1770615"/>
              <a:gd name="connsiteX7" fmla="*/ 2719449 w 3681350"/>
              <a:gd name="connsiteY7" fmla="*/ 1046666 h 1770615"/>
              <a:gd name="connsiteX8" fmla="*/ 3000894 w 3681350"/>
              <a:gd name="connsiteY8" fmla="*/ 1509358 h 1770615"/>
              <a:gd name="connsiteX9" fmla="*/ 3384467 w 3681350"/>
              <a:gd name="connsiteY9" fmla="*/ 1296048 h 1770615"/>
              <a:gd name="connsiteX10" fmla="*/ 3681350 w 3681350"/>
              <a:gd name="connsiteY10" fmla="*/ 488526 h 1770615"/>
              <a:gd name="connsiteX0" fmla="*/ 0 w 3681350"/>
              <a:gd name="connsiteY0" fmla="*/ 737908 h 1770615"/>
              <a:gd name="connsiteX1" fmla="*/ 356259 w 3681350"/>
              <a:gd name="connsiteY1" fmla="*/ 381648 h 1770615"/>
              <a:gd name="connsiteX2" fmla="*/ 688768 w 3681350"/>
              <a:gd name="connsiteY2" fmla="*/ 678531 h 1770615"/>
              <a:gd name="connsiteX3" fmla="*/ 890649 w 3681350"/>
              <a:gd name="connsiteY3" fmla="*/ 1319798 h 1770615"/>
              <a:gd name="connsiteX4" fmla="*/ 1278972 w 3681350"/>
              <a:gd name="connsiteY4" fmla="*/ 1770615 h 1770615"/>
              <a:gd name="connsiteX5" fmla="*/ 1733797 w 3681350"/>
              <a:gd name="connsiteY5" fmla="*/ 1307923 h 1770615"/>
              <a:gd name="connsiteX6" fmla="*/ 2375065 w 3681350"/>
              <a:gd name="connsiteY6" fmla="*/ 1637 h 1770615"/>
              <a:gd name="connsiteX7" fmla="*/ 2719449 w 3681350"/>
              <a:gd name="connsiteY7" fmla="*/ 1046666 h 1770615"/>
              <a:gd name="connsiteX8" fmla="*/ 3000894 w 3681350"/>
              <a:gd name="connsiteY8" fmla="*/ 1509358 h 1770615"/>
              <a:gd name="connsiteX9" fmla="*/ 3384467 w 3681350"/>
              <a:gd name="connsiteY9" fmla="*/ 1296048 h 1770615"/>
              <a:gd name="connsiteX10" fmla="*/ 3681350 w 3681350"/>
              <a:gd name="connsiteY10" fmla="*/ 488526 h 1770615"/>
              <a:gd name="connsiteX0" fmla="*/ 0 w 3681350"/>
              <a:gd name="connsiteY0" fmla="*/ 746138 h 1778845"/>
              <a:gd name="connsiteX1" fmla="*/ 356259 w 3681350"/>
              <a:gd name="connsiteY1" fmla="*/ 389878 h 1778845"/>
              <a:gd name="connsiteX2" fmla="*/ 688768 w 3681350"/>
              <a:gd name="connsiteY2" fmla="*/ 686761 h 1778845"/>
              <a:gd name="connsiteX3" fmla="*/ 890649 w 3681350"/>
              <a:gd name="connsiteY3" fmla="*/ 1328028 h 1778845"/>
              <a:gd name="connsiteX4" fmla="*/ 1278972 w 3681350"/>
              <a:gd name="connsiteY4" fmla="*/ 1778845 h 1778845"/>
              <a:gd name="connsiteX5" fmla="*/ 1733797 w 3681350"/>
              <a:gd name="connsiteY5" fmla="*/ 1316153 h 1778845"/>
              <a:gd name="connsiteX6" fmla="*/ 2375065 w 3681350"/>
              <a:gd name="connsiteY6" fmla="*/ 9867 h 1778845"/>
              <a:gd name="connsiteX7" fmla="*/ 2662299 w 3681350"/>
              <a:gd name="connsiteY7" fmla="*/ 757716 h 1778845"/>
              <a:gd name="connsiteX8" fmla="*/ 3000894 w 3681350"/>
              <a:gd name="connsiteY8" fmla="*/ 1517588 h 1778845"/>
              <a:gd name="connsiteX9" fmla="*/ 3384467 w 3681350"/>
              <a:gd name="connsiteY9" fmla="*/ 1304278 h 1778845"/>
              <a:gd name="connsiteX10" fmla="*/ 3681350 w 3681350"/>
              <a:gd name="connsiteY10" fmla="*/ 496756 h 1778845"/>
              <a:gd name="connsiteX0" fmla="*/ 0 w 3681350"/>
              <a:gd name="connsiteY0" fmla="*/ 747440 h 1780147"/>
              <a:gd name="connsiteX1" fmla="*/ 356259 w 3681350"/>
              <a:gd name="connsiteY1" fmla="*/ 391180 h 1780147"/>
              <a:gd name="connsiteX2" fmla="*/ 688768 w 3681350"/>
              <a:gd name="connsiteY2" fmla="*/ 688063 h 1780147"/>
              <a:gd name="connsiteX3" fmla="*/ 890649 w 3681350"/>
              <a:gd name="connsiteY3" fmla="*/ 1329330 h 1780147"/>
              <a:gd name="connsiteX4" fmla="*/ 1278972 w 3681350"/>
              <a:gd name="connsiteY4" fmla="*/ 1780147 h 1780147"/>
              <a:gd name="connsiteX5" fmla="*/ 1733797 w 3681350"/>
              <a:gd name="connsiteY5" fmla="*/ 1317455 h 1780147"/>
              <a:gd name="connsiteX6" fmla="*/ 2375065 w 3681350"/>
              <a:gd name="connsiteY6" fmla="*/ 11169 h 1780147"/>
              <a:gd name="connsiteX7" fmla="*/ 2662299 w 3681350"/>
              <a:gd name="connsiteY7" fmla="*/ 759018 h 1780147"/>
              <a:gd name="connsiteX8" fmla="*/ 3000894 w 3681350"/>
              <a:gd name="connsiteY8" fmla="*/ 1518890 h 1780147"/>
              <a:gd name="connsiteX9" fmla="*/ 3384467 w 3681350"/>
              <a:gd name="connsiteY9" fmla="*/ 1305580 h 1780147"/>
              <a:gd name="connsiteX10" fmla="*/ 3681350 w 3681350"/>
              <a:gd name="connsiteY10" fmla="*/ 498058 h 1780147"/>
              <a:gd name="connsiteX0" fmla="*/ 0 w 3681350"/>
              <a:gd name="connsiteY0" fmla="*/ 747440 h 1780147"/>
              <a:gd name="connsiteX1" fmla="*/ 356259 w 3681350"/>
              <a:gd name="connsiteY1" fmla="*/ 391180 h 1780147"/>
              <a:gd name="connsiteX2" fmla="*/ 688768 w 3681350"/>
              <a:gd name="connsiteY2" fmla="*/ 688063 h 1780147"/>
              <a:gd name="connsiteX3" fmla="*/ 890649 w 3681350"/>
              <a:gd name="connsiteY3" fmla="*/ 1329330 h 1780147"/>
              <a:gd name="connsiteX4" fmla="*/ 1278972 w 3681350"/>
              <a:gd name="connsiteY4" fmla="*/ 1780147 h 1780147"/>
              <a:gd name="connsiteX5" fmla="*/ 1733797 w 3681350"/>
              <a:gd name="connsiteY5" fmla="*/ 1317455 h 1780147"/>
              <a:gd name="connsiteX6" fmla="*/ 2375065 w 3681350"/>
              <a:gd name="connsiteY6" fmla="*/ 11169 h 1780147"/>
              <a:gd name="connsiteX7" fmla="*/ 2662299 w 3681350"/>
              <a:gd name="connsiteY7" fmla="*/ 759018 h 1780147"/>
              <a:gd name="connsiteX8" fmla="*/ 3000894 w 3681350"/>
              <a:gd name="connsiteY8" fmla="*/ 1518890 h 1780147"/>
              <a:gd name="connsiteX9" fmla="*/ 3384467 w 3681350"/>
              <a:gd name="connsiteY9" fmla="*/ 1305580 h 1780147"/>
              <a:gd name="connsiteX10" fmla="*/ 3681350 w 3681350"/>
              <a:gd name="connsiteY10" fmla="*/ 498058 h 1780147"/>
              <a:gd name="connsiteX0" fmla="*/ 0 w 3681350"/>
              <a:gd name="connsiteY0" fmla="*/ 745726 h 1778433"/>
              <a:gd name="connsiteX1" fmla="*/ 356259 w 3681350"/>
              <a:gd name="connsiteY1" fmla="*/ 389466 h 1778433"/>
              <a:gd name="connsiteX2" fmla="*/ 688768 w 3681350"/>
              <a:gd name="connsiteY2" fmla="*/ 686349 h 1778433"/>
              <a:gd name="connsiteX3" fmla="*/ 890649 w 3681350"/>
              <a:gd name="connsiteY3" fmla="*/ 1327616 h 1778433"/>
              <a:gd name="connsiteX4" fmla="*/ 1278972 w 3681350"/>
              <a:gd name="connsiteY4" fmla="*/ 1778433 h 1778433"/>
              <a:gd name="connsiteX5" fmla="*/ 1733797 w 3681350"/>
              <a:gd name="connsiteY5" fmla="*/ 1315741 h 1778433"/>
              <a:gd name="connsiteX6" fmla="*/ 2375065 w 3681350"/>
              <a:gd name="connsiteY6" fmla="*/ 9455 h 1778433"/>
              <a:gd name="connsiteX7" fmla="*/ 2708019 w 3681350"/>
              <a:gd name="connsiteY7" fmla="*/ 791594 h 1778433"/>
              <a:gd name="connsiteX8" fmla="*/ 3000894 w 3681350"/>
              <a:gd name="connsiteY8" fmla="*/ 1517176 h 1778433"/>
              <a:gd name="connsiteX9" fmla="*/ 3384467 w 3681350"/>
              <a:gd name="connsiteY9" fmla="*/ 1303866 h 1778433"/>
              <a:gd name="connsiteX10" fmla="*/ 3681350 w 3681350"/>
              <a:gd name="connsiteY10" fmla="*/ 496344 h 1778433"/>
              <a:gd name="connsiteX0" fmla="*/ 0 w 3681350"/>
              <a:gd name="connsiteY0" fmla="*/ 745726 h 1778433"/>
              <a:gd name="connsiteX1" fmla="*/ 356259 w 3681350"/>
              <a:gd name="connsiteY1" fmla="*/ 389466 h 1778433"/>
              <a:gd name="connsiteX2" fmla="*/ 688768 w 3681350"/>
              <a:gd name="connsiteY2" fmla="*/ 686349 h 1778433"/>
              <a:gd name="connsiteX3" fmla="*/ 890649 w 3681350"/>
              <a:gd name="connsiteY3" fmla="*/ 1327616 h 1778433"/>
              <a:gd name="connsiteX4" fmla="*/ 1278972 w 3681350"/>
              <a:gd name="connsiteY4" fmla="*/ 1778433 h 1778433"/>
              <a:gd name="connsiteX5" fmla="*/ 1733797 w 3681350"/>
              <a:gd name="connsiteY5" fmla="*/ 1315741 h 1778433"/>
              <a:gd name="connsiteX6" fmla="*/ 2375065 w 3681350"/>
              <a:gd name="connsiteY6" fmla="*/ 9455 h 1778433"/>
              <a:gd name="connsiteX7" fmla="*/ 2708019 w 3681350"/>
              <a:gd name="connsiteY7" fmla="*/ 791594 h 1778433"/>
              <a:gd name="connsiteX8" fmla="*/ 3000894 w 3681350"/>
              <a:gd name="connsiteY8" fmla="*/ 1517176 h 1778433"/>
              <a:gd name="connsiteX9" fmla="*/ 3384467 w 3681350"/>
              <a:gd name="connsiteY9" fmla="*/ 1303866 h 1778433"/>
              <a:gd name="connsiteX10" fmla="*/ 3681350 w 3681350"/>
              <a:gd name="connsiteY10" fmla="*/ 496344 h 1778433"/>
              <a:gd name="connsiteX0" fmla="*/ 0 w 3681350"/>
              <a:gd name="connsiteY0" fmla="*/ 745726 h 1778433"/>
              <a:gd name="connsiteX1" fmla="*/ 356259 w 3681350"/>
              <a:gd name="connsiteY1" fmla="*/ 389466 h 1778433"/>
              <a:gd name="connsiteX2" fmla="*/ 890649 w 3681350"/>
              <a:gd name="connsiteY2" fmla="*/ 1327616 h 1778433"/>
              <a:gd name="connsiteX3" fmla="*/ 1278972 w 3681350"/>
              <a:gd name="connsiteY3" fmla="*/ 1778433 h 1778433"/>
              <a:gd name="connsiteX4" fmla="*/ 1733797 w 3681350"/>
              <a:gd name="connsiteY4" fmla="*/ 1315741 h 1778433"/>
              <a:gd name="connsiteX5" fmla="*/ 2375065 w 3681350"/>
              <a:gd name="connsiteY5" fmla="*/ 9455 h 1778433"/>
              <a:gd name="connsiteX6" fmla="*/ 2708019 w 3681350"/>
              <a:gd name="connsiteY6" fmla="*/ 791594 h 1778433"/>
              <a:gd name="connsiteX7" fmla="*/ 3000894 w 3681350"/>
              <a:gd name="connsiteY7" fmla="*/ 1517176 h 1778433"/>
              <a:gd name="connsiteX8" fmla="*/ 3384467 w 3681350"/>
              <a:gd name="connsiteY8" fmla="*/ 1303866 h 1778433"/>
              <a:gd name="connsiteX9" fmla="*/ 3681350 w 3681350"/>
              <a:gd name="connsiteY9" fmla="*/ 496344 h 1778433"/>
              <a:gd name="connsiteX0" fmla="*/ 0 w 3681350"/>
              <a:gd name="connsiteY0" fmla="*/ 745726 h 1778433"/>
              <a:gd name="connsiteX1" fmla="*/ 356259 w 3681350"/>
              <a:gd name="connsiteY1" fmla="*/ 389466 h 1778433"/>
              <a:gd name="connsiteX2" fmla="*/ 856359 w 3681350"/>
              <a:gd name="connsiteY2" fmla="*/ 1007576 h 1778433"/>
              <a:gd name="connsiteX3" fmla="*/ 1278972 w 3681350"/>
              <a:gd name="connsiteY3" fmla="*/ 1778433 h 1778433"/>
              <a:gd name="connsiteX4" fmla="*/ 1733797 w 3681350"/>
              <a:gd name="connsiteY4" fmla="*/ 1315741 h 1778433"/>
              <a:gd name="connsiteX5" fmla="*/ 2375065 w 3681350"/>
              <a:gd name="connsiteY5" fmla="*/ 9455 h 1778433"/>
              <a:gd name="connsiteX6" fmla="*/ 2708019 w 3681350"/>
              <a:gd name="connsiteY6" fmla="*/ 791594 h 1778433"/>
              <a:gd name="connsiteX7" fmla="*/ 3000894 w 3681350"/>
              <a:gd name="connsiteY7" fmla="*/ 1517176 h 1778433"/>
              <a:gd name="connsiteX8" fmla="*/ 3384467 w 3681350"/>
              <a:gd name="connsiteY8" fmla="*/ 1303866 h 1778433"/>
              <a:gd name="connsiteX9" fmla="*/ 3681350 w 3681350"/>
              <a:gd name="connsiteY9" fmla="*/ 496344 h 1778433"/>
              <a:gd name="connsiteX0" fmla="*/ 0 w 3681350"/>
              <a:gd name="connsiteY0" fmla="*/ 745726 h 1778433"/>
              <a:gd name="connsiteX1" fmla="*/ 356259 w 3681350"/>
              <a:gd name="connsiteY1" fmla="*/ 389466 h 1778433"/>
              <a:gd name="connsiteX2" fmla="*/ 856359 w 3681350"/>
              <a:gd name="connsiteY2" fmla="*/ 1007576 h 1778433"/>
              <a:gd name="connsiteX3" fmla="*/ 1278972 w 3681350"/>
              <a:gd name="connsiteY3" fmla="*/ 1778433 h 1778433"/>
              <a:gd name="connsiteX4" fmla="*/ 1733797 w 3681350"/>
              <a:gd name="connsiteY4" fmla="*/ 1315741 h 1778433"/>
              <a:gd name="connsiteX5" fmla="*/ 2375065 w 3681350"/>
              <a:gd name="connsiteY5" fmla="*/ 9455 h 1778433"/>
              <a:gd name="connsiteX6" fmla="*/ 2708019 w 3681350"/>
              <a:gd name="connsiteY6" fmla="*/ 791594 h 1778433"/>
              <a:gd name="connsiteX7" fmla="*/ 3000894 w 3681350"/>
              <a:gd name="connsiteY7" fmla="*/ 1517176 h 1778433"/>
              <a:gd name="connsiteX8" fmla="*/ 3384467 w 3681350"/>
              <a:gd name="connsiteY8" fmla="*/ 1303866 h 1778433"/>
              <a:gd name="connsiteX9" fmla="*/ 3681350 w 3681350"/>
              <a:gd name="connsiteY9" fmla="*/ 496344 h 177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1350" h="1778433">
                <a:moveTo>
                  <a:pt x="0" y="745726"/>
                </a:moveTo>
                <a:cubicBezTo>
                  <a:pt x="120732" y="572544"/>
                  <a:pt x="213533" y="345824"/>
                  <a:pt x="356259" y="389466"/>
                </a:cubicBezTo>
                <a:cubicBezTo>
                  <a:pt x="498985" y="433108"/>
                  <a:pt x="702574" y="661782"/>
                  <a:pt x="856359" y="1007576"/>
                </a:cubicBezTo>
                <a:cubicBezTo>
                  <a:pt x="1010144" y="1353370"/>
                  <a:pt x="1048145" y="1762352"/>
                  <a:pt x="1278972" y="1778433"/>
                </a:cubicBezTo>
                <a:cubicBezTo>
                  <a:pt x="1522367" y="1753594"/>
                  <a:pt x="1551115" y="1610571"/>
                  <a:pt x="1733797" y="1315741"/>
                </a:cubicBezTo>
                <a:cubicBezTo>
                  <a:pt x="1916479" y="1020911"/>
                  <a:pt x="2212695" y="96813"/>
                  <a:pt x="2375065" y="9455"/>
                </a:cubicBezTo>
                <a:cubicBezTo>
                  <a:pt x="2537435" y="-77903"/>
                  <a:pt x="2603714" y="460297"/>
                  <a:pt x="2708019" y="791594"/>
                </a:cubicBezTo>
                <a:cubicBezTo>
                  <a:pt x="2812324" y="1122891"/>
                  <a:pt x="2888153" y="1431797"/>
                  <a:pt x="3000894" y="1517176"/>
                </a:cubicBezTo>
                <a:cubicBezTo>
                  <a:pt x="3113635" y="1602555"/>
                  <a:pt x="3255818" y="1472100"/>
                  <a:pt x="3384467" y="1303866"/>
                </a:cubicBezTo>
                <a:cubicBezTo>
                  <a:pt x="3513116" y="1135632"/>
                  <a:pt x="3597233" y="815988"/>
                  <a:pt x="3681350" y="496344"/>
                </a:cubicBezTo>
              </a:path>
            </a:pathLst>
          </a:cu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13" name="TextBox 12"/>
          <p:cNvSpPr txBox="1"/>
          <p:nvPr/>
        </p:nvSpPr>
        <p:spPr>
          <a:xfrm>
            <a:off x="5444411" y="3290887"/>
            <a:ext cx="1733936" cy="400110"/>
          </a:xfrm>
          <a:prstGeom prst="rect">
            <a:avLst/>
          </a:prstGeom>
          <a:noFill/>
        </p:spPr>
        <p:txBody>
          <a:bodyPr wrap="none" rtlCol="0">
            <a:spAutoFit/>
          </a:bodyPr>
          <a:lstStyle/>
          <a:p>
            <a:r>
              <a:rPr lang="en-US" sz="2000" dirty="0">
                <a:solidFill>
                  <a:srgbClr val="FF0000"/>
                </a:solidFill>
              </a:rPr>
              <a:t>at local optima</a:t>
            </a:r>
          </a:p>
        </p:txBody>
      </p:sp>
      <p:pic>
        <p:nvPicPr>
          <p:cNvPr id="6" name="Picture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273434" y="3414934"/>
            <a:ext cx="199226" cy="299825"/>
          </a:xfrm>
          <a:prstGeom prst="rect">
            <a:avLst/>
          </a:prstGeom>
        </p:spPr>
      </p:pic>
      <p:cxnSp>
        <p:nvCxnSpPr>
          <p:cNvPr id="18" name="Straight Arrow Connector 17"/>
          <p:cNvCxnSpPr/>
          <p:nvPr/>
        </p:nvCxnSpPr>
        <p:spPr>
          <a:xfrm flipH="1" flipV="1">
            <a:off x="4272711" y="3105141"/>
            <a:ext cx="838200" cy="309793"/>
          </a:xfrm>
          <a:prstGeom prst="straightConnector1">
            <a:avLst/>
          </a:prstGeom>
          <a:ln w="127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192238" y="3580128"/>
            <a:ext cx="1" cy="24765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43000" y="4408487"/>
            <a:ext cx="1922386" cy="400110"/>
          </a:xfrm>
          <a:prstGeom prst="rect">
            <a:avLst/>
          </a:prstGeom>
          <a:noFill/>
        </p:spPr>
        <p:txBody>
          <a:bodyPr wrap="none" rtlCol="0">
            <a:spAutoFit/>
          </a:bodyPr>
          <a:lstStyle/>
          <a:p>
            <a:r>
              <a:rPr lang="en-US" sz="2000" dirty="0">
                <a:solidFill>
                  <a:srgbClr val="FF0000"/>
                </a:solidFill>
              </a:rPr>
              <a:t>Current value of </a:t>
            </a:r>
          </a:p>
        </p:txBody>
      </p:sp>
      <p:pic>
        <p:nvPicPr>
          <p:cNvPr id="7" name="Picture 6"/>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2997454" y="4521597"/>
            <a:ext cx="199226" cy="299825"/>
          </a:xfrm>
          <a:prstGeom prst="rect">
            <a:avLst/>
          </a:prstGeom>
        </p:spPr>
      </p:pic>
      <p:cxnSp>
        <p:nvCxnSpPr>
          <p:cNvPr id="23" name="Straight Arrow Connector 22"/>
          <p:cNvCxnSpPr/>
          <p:nvPr/>
        </p:nvCxnSpPr>
        <p:spPr>
          <a:xfrm flipV="1">
            <a:off x="2520111" y="3827781"/>
            <a:ext cx="1524000" cy="580707"/>
          </a:xfrm>
          <a:prstGeom prst="straightConnector1">
            <a:avLst/>
          </a:prstGeom>
          <a:ln w="127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tretch>
            <a:fillRect/>
          </a:stretch>
        </p:blipFill>
        <p:spPr>
          <a:xfrm>
            <a:off x="4648208" y="4241801"/>
            <a:ext cx="3276599" cy="1050227"/>
          </a:xfrm>
          <a:prstGeom prst="rect">
            <a:avLst/>
          </a:prstGeom>
        </p:spPr>
      </p:pic>
    </p:spTree>
    <p:extLst>
      <p:ext uri="{BB962C8B-B14F-4D97-AF65-F5344CB8AC3E}">
        <p14:creationId xmlns:p14="http://schemas.microsoft.com/office/powerpoint/2010/main" val="37854480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889005"/>
            <a:ext cx="3604128" cy="461665"/>
          </a:xfrm>
          <a:prstGeom prst="rect">
            <a:avLst/>
          </a:prstGeom>
          <a:noFill/>
        </p:spPr>
        <p:txBody>
          <a:bodyPr wrap="none" rtlCol="0">
            <a:spAutoFit/>
          </a:bodyPr>
          <a:lstStyle/>
          <a:p>
            <a:r>
              <a:rPr lang="en-US" sz="2400" dirty="0">
                <a:solidFill>
                  <a:prstClr val="black"/>
                </a:solidFill>
              </a:rPr>
              <a:t>Gradient descent algorithm</a:t>
            </a:r>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57200" y="2006600"/>
            <a:ext cx="3513582" cy="2554224"/>
          </a:xfrm>
          <a:prstGeom prst="rect">
            <a:avLst/>
          </a:prstGeom>
        </p:spPr>
      </p:pic>
      <p:pic>
        <p:nvPicPr>
          <p:cNvPr id="56" name="Picture 5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897374" y="2106168"/>
            <a:ext cx="2201418" cy="408432"/>
          </a:xfrm>
          <a:prstGeom prst="rect">
            <a:avLst/>
          </a:prstGeom>
        </p:spPr>
      </p:pic>
      <p:sp>
        <p:nvSpPr>
          <p:cNvPr id="57" name="TextBox 56"/>
          <p:cNvSpPr txBox="1"/>
          <p:nvPr/>
        </p:nvSpPr>
        <p:spPr>
          <a:xfrm>
            <a:off x="4724400" y="883052"/>
            <a:ext cx="3256212" cy="461665"/>
          </a:xfrm>
          <a:prstGeom prst="rect">
            <a:avLst/>
          </a:prstGeom>
          <a:noFill/>
        </p:spPr>
        <p:txBody>
          <a:bodyPr wrap="none" rtlCol="0">
            <a:spAutoFit/>
          </a:bodyPr>
          <a:lstStyle/>
          <a:p>
            <a:r>
              <a:rPr lang="en-US" sz="2400" dirty="0">
                <a:solidFill>
                  <a:prstClr val="black"/>
                </a:solidFill>
              </a:rPr>
              <a:t>Linear Regression Model</a:t>
            </a:r>
          </a:p>
        </p:txBody>
      </p:sp>
      <p:pic>
        <p:nvPicPr>
          <p:cNvPr id="3" name="Picture 2"/>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668774" y="3124200"/>
            <a:ext cx="4246626" cy="795720"/>
          </a:xfrm>
          <a:prstGeom prst="rect">
            <a:avLst/>
          </a:prstGeom>
        </p:spPr>
      </p:pic>
      <p:cxnSp>
        <p:nvCxnSpPr>
          <p:cNvPr id="59" name="Straight Connector 58"/>
          <p:cNvCxnSpPr/>
          <p:nvPr/>
        </p:nvCxnSpPr>
        <p:spPr>
          <a:xfrm>
            <a:off x="4495800" y="755733"/>
            <a:ext cx="0" cy="52832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86362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09551" y="1092200"/>
            <a:ext cx="1915668" cy="957072"/>
          </a:xfrm>
          <a:prstGeom prst="rect">
            <a:avLst/>
          </a:prstGeom>
        </p:spPr>
      </p:pic>
      <p:pic>
        <p:nvPicPr>
          <p:cNvPr id="7" name="Picture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09551" y="4402203"/>
            <a:ext cx="2836926" cy="542544"/>
          </a:xfrm>
          <a:prstGeom prst="rect">
            <a:avLst/>
          </a:prstGeom>
        </p:spPr>
      </p:pic>
      <p:pic>
        <p:nvPicPr>
          <p:cNvPr id="2" name="Picture 1"/>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09551" y="5359400"/>
            <a:ext cx="2852772" cy="548640"/>
          </a:xfrm>
          <a:prstGeom prst="rect">
            <a:avLst/>
          </a:prstGeom>
        </p:spPr>
      </p:pic>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1307160" y="1048800"/>
              <a:ext cx="6647040" cy="5113440"/>
            </p14:xfrm>
          </p:contentPart>
        </mc:Choice>
        <mc:Fallback xmlns="">
          <p:pic>
            <p:nvPicPr>
              <p:cNvPr id="3" name="Ink 2"/>
              <p:cNvPicPr/>
              <p:nvPr/>
            </p:nvPicPr>
            <p:blipFill>
              <a:blip r:embed="rId9"/>
              <a:stretch>
                <a:fillRect/>
              </a:stretch>
            </p:blipFill>
            <p:spPr>
              <a:xfrm>
                <a:off x="1298520" y="775800"/>
                <a:ext cx="6666120" cy="3852000"/>
              </a:xfrm>
              <a:prstGeom prst="rect">
                <a:avLst/>
              </a:prstGeom>
            </p:spPr>
          </p:pic>
        </mc:Fallback>
      </mc:AlternateContent>
    </p:spTree>
    <p:extLst>
      <p:ext uri="{BB962C8B-B14F-4D97-AF65-F5344CB8AC3E}">
        <p14:creationId xmlns:p14="http://schemas.microsoft.com/office/powerpoint/2010/main" val="423494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1066720"/>
            <a:ext cx="4263860" cy="523220"/>
          </a:xfrm>
          <a:prstGeom prst="rect">
            <a:avLst/>
          </a:prstGeom>
          <a:noFill/>
        </p:spPr>
        <p:txBody>
          <a:bodyPr wrap="none" rtlCol="0">
            <a:spAutoFit/>
          </a:bodyPr>
          <a:lstStyle/>
          <a:p>
            <a:r>
              <a:rPr lang="en-US" sz="2800" b="1" dirty="0">
                <a:solidFill>
                  <a:prstClr val="black"/>
                </a:solidFill>
              </a:rPr>
              <a:t>Gradient descent algorithm</a:t>
            </a:r>
          </a:p>
        </p:txBody>
      </p:sp>
      <p:pic>
        <p:nvPicPr>
          <p:cNvPr id="2"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57200" y="2276856"/>
            <a:ext cx="5454396" cy="2822448"/>
          </a:xfrm>
          <a:prstGeom prst="rect">
            <a:avLst/>
          </a:prstGeom>
        </p:spPr>
      </p:pic>
      <p:sp>
        <p:nvSpPr>
          <p:cNvPr id="13" name="TextBox 12"/>
          <p:cNvSpPr txBox="1"/>
          <p:nvPr/>
        </p:nvSpPr>
        <p:spPr>
          <a:xfrm>
            <a:off x="6587492" y="2733040"/>
            <a:ext cx="2069221" cy="1569660"/>
          </a:xfrm>
          <a:prstGeom prst="rect">
            <a:avLst/>
          </a:prstGeom>
          <a:noFill/>
        </p:spPr>
        <p:txBody>
          <a:bodyPr wrap="none" rtlCol="0">
            <a:spAutoFit/>
          </a:bodyPr>
          <a:lstStyle/>
          <a:p>
            <a:pPr algn="ctr"/>
            <a:r>
              <a:rPr lang="en-US" sz="2400" dirty="0">
                <a:solidFill>
                  <a:prstClr val="black"/>
                </a:solidFill>
              </a:rPr>
              <a:t>update </a:t>
            </a:r>
          </a:p>
          <a:p>
            <a:pPr algn="ctr"/>
            <a:r>
              <a:rPr lang="en-US" sz="2400" dirty="0">
                <a:solidFill>
                  <a:prstClr val="black"/>
                </a:solidFill>
              </a:rPr>
              <a:t>and</a:t>
            </a:r>
          </a:p>
          <a:p>
            <a:pPr algn="ctr"/>
            <a:r>
              <a:rPr lang="en-US" sz="2400" dirty="0">
                <a:solidFill>
                  <a:prstClr val="black"/>
                </a:solidFill>
              </a:rPr>
              <a:t>simultaneously</a:t>
            </a:r>
          </a:p>
          <a:p>
            <a:pPr algn="ctr"/>
            <a:endParaRPr lang="en-US" sz="2400" dirty="0">
              <a:solidFill>
                <a:prstClr val="black"/>
              </a:solidFill>
            </a:endParaRPr>
          </a:p>
        </p:txBody>
      </p:sp>
      <p:pic>
        <p:nvPicPr>
          <p:cNvPr id="14" name="Picture 1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960869" y="3150567"/>
            <a:ext cx="284815" cy="415920"/>
          </a:xfrm>
          <a:prstGeom prst="rect">
            <a:avLst/>
          </a:prstGeom>
        </p:spPr>
      </p:pic>
      <p:pic>
        <p:nvPicPr>
          <p:cNvPr id="15" name="Picture 14"/>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8099513" y="3131888"/>
            <a:ext cx="273966" cy="412305"/>
          </a:xfrm>
          <a:prstGeom prst="rect">
            <a:avLst/>
          </a:prstGeom>
        </p:spPr>
      </p:pic>
      <p:sp>
        <p:nvSpPr>
          <p:cNvPr id="16" name="Right Brace 15"/>
          <p:cNvSpPr/>
          <p:nvPr/>
        </p:nvSpPr>
        <p:spPr>
          <a:xfrm>
            <a:off x="6172200" y="2819400"/>
            <a:ext cx="152400" cy="1625600"/>
          </a:xfrm>
          <a:prstGeom prst="rightBrac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2271960" y="1201440"/>
              <a:ext cx="6491040" cy="4588800"/>
            </p14:xfrm>
          </p:contentPart>
        </mc:Choice>
        <mc:Fallback xmlns="">
          <p:pic>
            <p:nvPicPr>
              <p:cNvPr id="3" name="Ink 2"/>
              <p:cNvPicPr/>
              <p:nvPr/>
            </p:nvPicPr>
            <p:blipFill>
              <a:blip r:embed="rId9"/>
              <a:stretch>
                <a:fillRect/>
              </a:stretch>
            </p:blipFill>
            <p:spPr>
              <a:xfrm>
                <a:off x="2266920" y="1192080"/>
                <a:ext cx="6504360" cy="4601400"/>
              </a:xfrm>
              <a:prstGeom prst="rect">
                <a:avLst/>
              </a:prstGeom>
            </p:spPr>
          </p:pic>
        </mc:Fallback>
      </mc:AlternateContent>
    </p:spTree>
    <p:extLst>
      <p:ext uri="{BB962C8B-B14F-4D97-AF65-F5344CB8AC3E}">
        <p14:creationId xmlns:p14="http://schemas.microsoft.com/office/powerpoint/2010/main" val="303934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cstate="print"/>
          <a:srcRect/>
          <a:stretch>
            <a:fillRect/>
          </a:stretch>
        </p:blipFill>
        <p:spPr bwMode="auto">
          <a:xfrm>
            <a:off x="609600" y="693742"/>
            <a:ext cx="7677150" cy="5376863"/>
          </a:xfrm>
          <a:prstGeom prst="rect">
            <a:avLst/>
          </a:prstGeom>
          <a:noFill/>
          <a:ln w="9525">
            <a:noFill/>
            <a:miter lim="800000"/>
            <a:headEnd/>
            <a:tailEnd/>
          </a:ln>
        </p:spPr>
      </p:pic>
      <p:sp>
        <p:nvSpPr>
          <p:cNvPr id="477191" name="AutoShape 7"/>
          <p:cNvSpPr>
            <a:spLocks noChangeArrowheads="1"/>
          </p:cNvSpPr>
          <p:nvPr/>
        </p:nvSpPr>
        <p:spPr bwMode="auto">
          <a:xfrm>
            <a:off x="3790950" y="2698749"/>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endParaRPr>
          </a:p>
        </p:txBody>
      </p:sp>
      <p:sp>
        <p:nvSpPr>
          <p:cNvPr id="477192" name="AutoShape 8"/>
          <p:cNvSpPr>
            <a:spLocks noChangeArrowheads="1"/>
          </p:cNvSpPr>
          <p:nvPr/>
        </p:nvSpPr>
        <p:spPr bwMode="auto">
          <a:xfrm>
            <a:off x="3829050" y="2989261"/>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endParaRPr>
          </a:p>
        </p:txBody>
      </p:sp>
      <p:sp>
        <p:nvSpPr>
          <p:cNvPr id="477193" name="AutoShape 9"/>
          <p:cNvSpPr>
            <a:spLocks noChangeArrowheads="1"/>
          </p:cNvSpPr>
          <p:nvPr/>
        </p:nvSpPr>
        <p:spPr bwMode="auto">
          <a:xfrm>
            <a:off x="3810000" y="3284536"/>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endParaRPr>
          </a:p>
        </p:txBody>
      </p:sp>
      <p:sp>
        <p:nvSpPr>
          <p:cNvPr id="477194" name="AutoShape 10"/>
          <p:cNvSpPr>
            <a:spLocks noChangeArrowheads="1"/>
          </p:cNvSpPr>
          <p:nvPr/>
        </p:nvSpPr>
        <p:spPr bwMode="auto">
          <a:xfrm>
            <a:off x="3581400" y="3589336"/>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endParaRPr>
          </a:p>
        </p:txBody>
      </p:sp>
      <p:sp>
        <p:nvSpPr>
          <p:cNvPr id="477195" name="AutoShape 11"/>
          <p:cNvSpPr>
            <a:spLocks noChangeArrowheads="1"/>
          </p:cNvSpPr>
          <p:nvPr/>
        </p:nvSpPr>
        <p:spPr bwMode="auto">
          <a:xfrm>
            <a:off x="3657600" y="3894136"/>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endParaRPr>
          </a:p>
        </p:txBody>
      </p:sp>
      <p:sp>
        <p:nvSpPr>
          <p:cNvPr id="477196" name="AutoShape 12"/>
          <p:cNvSpPr>
            <a:spLocks noChangeArrowheads="1"/>
          </p:cNvSpPr>
          <p:nvPr/>
        </p:nvSpPr>
        <p:spPr bwMode="auto">
          <a:xfrm>
            <a:off x="3962400" y="3970336"/>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endParaRPr>
          </a:p>
        </p:txBody>
      </p:sp>
      <p:sp>
        <p:nvSpPr>
          <p:cNvPr id="477197" name="AutoShape 13"/>
          <p:cNvSpPr>
            <a:spLocks noChangeArrowheads="1"/>
          </p:cNvSpPr>
          <p:nvPr/>
        </p:nvSpPr>
        <p:spPr bwMode="auto">
          <a:xfrm>
            <a:off x="4114800" y="4198936"/>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endParaRPr>
          </a:p>
        </p:txBody>
      </p:sp>
      <p:sp>
        <p:nvSpPr>
          <p:cNvPr id="477198" name="AutoShape 14"/>
          <p:cNvSpPr>
            <a:spLocks noChangeArrowheads="1"/>
          </p:cNvSpPr>
          <p:nvPr/>
        </p:nvSpPr>
        <p:spPr bwMode="auto">
          <a:xfrm>
            <a:off x="4038600" y="4503736"/>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endParaRPr>
          </a:p>
        </p:txBody>
      </p:sp>
      <p:cxnSp>
        <p:nvCxnSpPr>
          <p:cNvPr id="477199" name="AutoShape 15"/>
          <p:cNvCxnSpPr>
            <a:cxnSpLocks noChangeShapeType="1"/>
          </p:cNvCxnSpPr>
          <p:nvPr/>
        </p:nvCxnSpPr>
        <p:spPr bwMode="auto">
          <a:xfrm>
            <a:off x="3692525" y="3703636"/>
            <a:ext cx="76200" cy="304800"/>
          </a:xfrm>
          <a:prstGeom prst="straightConnector1">
            <a:avLst/>
          </a:prstGeom>
          <a:noFill/>
          <a:ln w="28575">
            <a:solidFill>
              <a:schemeClr val="tx1"/>
            </a:solidFill>
            <a:round/>
            <a:headEnd/>
            <a:tailEnd/>
          </a:ln>
        </p:spPr>
      </p:cxnSp>
      <p:cxnSp>
        <p:nvCxnSpPr>
          <p:cNvPr id="477200" name="AutoShape 16"/>
          <p:cNvCxnSpPr>
            <a:cxnSpLocks noChangeShapeType="1"/>
          </p:cNvCxnSpPr>
          <p:nvPr/>
        </p:nvCxnSpPr>
        <p:spPr bwMode="auto">
          <a:xfrm flipH="1">
            <a:off x="3692525" y="3398836"/>
            <a:ext cx="228600" cy="304800"/>
          </a:xfrm>
          <a:prstGeom prst="straightConnector1">
            <a:avLst/>
          </a:prstGeom>
          <a:noFill/>
          <a:ln w="28575">
            <a:solidFill>
              <a:schemeClr val="tx1"/>
            </a:solidFill>
            <a:round/>
            <a:headEnd/>
            <a:tailEnd/>
          </a:ln>
        </p:spPr>
      </p:cxnSp>
      <p:cxnSp>
        <p:nvCxnSpPr>
          <p:cNvPr id="477201" name="AutoShape 17"/>
          <p:cNvCxnSpPr>
            <a:cxnSpLocks noChangeShapeType="1"/>
          </p:cNvCxnSpPr>
          <p:nvPr/>
        </p:nvCxnSpPr>
        <p:spPr bwMode="auto">
          <a:xfrm>
            <a:off x="3775075" y="4008436"/>
            <a:ext cx="304800" cy="76200"/>
          </a:xfrm>
          <a:prstGeom prst="straightConnector1">
            <a:avLst/>
          </a:prstGeom>
          <a:noFill/>
          <a:ln w="28575">
            <a:solidFill>
              <a:schemeClr val="tx1"/>
            </a:solidFill>
            <a:round/>
            <a:headEnd/>
            <a:tailEnd/>
          </a:ln>
        </p:spPr>
      </p:cxnSp>
      <p:cxnSp>
        <p:nvCxnSpPr>
          <p:cNvPr id="477202" name="AutoShape 18"/>
          <p:cNvCxnSpPr>
            <a:cxnSpLocks noChangeShapeType="1"/>
          </p:cNvCxnSpPr>
          <p:nvPr/>
        </p:nvCxnSpPr>
        <p:spPr bwMode="auto">
          <a:xfrm>
            <a:off x="4068763" y="4084636"/>
            <a:ext cx="152400" cy="228600"/>
          </a:xfrm>
          <a:prstGeom prst="straightConnector1">
            <a:avLst/>
          </a:prstGeom>
          <a:noFill/>
          <a:ln w="28575">
            <a:solidFill>
              <a:schemeClr val="tx1"/>
            </a:solidFill>
            <a:round/>
            <a:headEnd/>
            <a:tailEnd/>
          </a:ln>
        </p:spPr>
      </p:cxnSp>
      <p:cxnSp>
        <p:nvCxnSpPr>
          <p:cNvPr id="477203" name="AutoShape 19"/>
          <p:cNvCxnSpPr>
            <a:cxnSpLocks noChangeShapeType="1"/>
          </p:cNvCxnSpPr>
          <p:nvPr/>
        </p:nvCxnSpPr>
        <p:spPr bwMode="auto">
          <a:xfrm flipH="1">
            <a:off x="4144963" y="4313236"/>
            <a:ext cx="76200" cy="304800"/>
          </a:xfrm>
          <a:prstGeom prst="straightConnector1">
            <a:avLst/>
          </a:prstGeom>
          <a:noFill/>
          <a:ln w="28575">
            <a:solidFill>
              <a:schemeClr val="tx1"/>
            </a:solidFill>
            <a:round/>
            <a:headEnd/>
            <a:tailEnd/>
          </a:ln>
        </p:spPr>
      </p:cxnSp>
      <p:sp>
        <p:nvSpPr>
          <p:cNvPr id="477204" name="Line 20"/>
          <p:cNvSpPr>
            <a:spLocks noChangeShapeType="1"/>
          </p:cNvSpPr>
          <p:nvPr/>
        </p:nvSpPr>
        <p:spPr bwMode="auto">
          <a:xfrm>
            <a:off x="3905258" y="2813049"/>
            <a:ext cx="42863" cy="304800"/>
          </a:xfrm>
          <a:prstGeom prst="line">
            <a:avLst/>
          </a:prstGeom>
          <a:noFill/>
          <a:ln w="28575">
            <a:solidFill>
              <a:schemeClr val="tx1"/>
            </a:solidFill>
            <a:round/>
            <a:headEnd/>
            <a:tailEnd/>
          </a:ln>
        </p:spPr>
        <p:txBody>
          <a:bodyPr/>
          <a:lstStyle/>
          <a:p>
            <a:endParaRPr lang="en-US">
              <a:solidFill>
                <a:prstClr val="black"/>
              </a:solidFill>
            </a:endParaRPr>
          </a:p>
        </p:txBody>
      </p:sp>
      <p:sp>
        <p:nvSpPr>
          <p:cNvPr id="477205" name="Line 21"/>
          <p:cNvSpPr>
            <a:spLocks noChangeShapeType="1"/>
          </p:cNvSpPr>
          <p:nvPr/>
        </p:nvSpPr>
        <p:spPr bwMode="auto">
          <a:xfrm flipH="1">
            <a:off x="3924308" y="3113087"/>
            <a:ext cx="23813" cy="280988"/>
          </a:xfrm>
          <a:prstGeom prst="line">
            <a:avLst/>
          </a:prstGeom>
          <a:noFill/>
          <a:ln w="28575">
            <a:solidFill>
              <a:schemeClr val="tx1"/>
            </a:solidFill>
            <a:round/>
            <a:headEnd/>
            <a:tailEnd/>
          </a:ln>
        </p:spPr>
        <p:txBody>
          <a:bodyPr/>
          <a:lstStyle/>
          <a:p>
            <a:endParaRPr lang="en-US">
              <a:solidFill>
                <a:prstClr val="black"/>
              </a:solidFill>
            </a:endParaRPr>
          </a:p>
        </p:txBody>
      </p:sp>
      <p:sp>
        <p:nvSpPr>
          <p:cNvPr id="50196" name="Text Box 22"/>
          <p:cNvSpPr txBox="1">
            <a:spLocks noChangeArrowheads="1"/>
          </p:cNvSpPr>
          <p:nvPr/>
        </p:nvSpPr>
        <p:spPr bwMode="auto">
          <a:xfrm>
            <a:off x="6772276" y="4952999"/>
            <a:ext cx="381836" cy="369332"/>
          </a:xfrm>
          <a:prstGeom prst="rect">
            <a:avLst/>
          </a:prstGeom>
          <a:noFill/>
          <a:ln w="9525">
            <a:noFill/>
            <a:miter lim="800000"/>
            <a:headEnd/>
            <a:tailEnd/>
          </a:ln>
        </p:spPr>
        <p:txBody>
          <a:bodyPr wrap="none">
            <a:spAutoFit/>
          </a:bodyPr>
          <a:lstStyle/>
          <a:p>
            <a:r>
              <a:rPr lang="en-US">
                <a:solidFill>
                  <a:prstClr val="black"/>
                </a:solidFill>
                <a:latin typeface="Symbol" pitchFamily="18" charset="2"/>
                <a:sym typeface="Symbol" pitchFamily="18" charset="2"/>
              </a:rPr>
              <a:t></a:t>
            </a:r>
            <a:r>
              <a:rPr lang="en-US" baseline="-25000">
                <a:solidFill>
                  <a:prstClr val="black"/>
                </a:solidFill>
                <a:latin typeface="Symbol" pitchFamily="18" charset="2"/>
                <a:sym typeface="Symbol" pitchFamily="18" charset="2"/>
              </a:rPr>
              <a:t>1</a:t>
            </a:r>
            <a:endParaRPr lang="en-US" baseline="-25000">
              <a:solidFill>
                <a:prstClr val="black"/>
              </a:solidFill>
              <a:latin typeface="Symbol" pitchFamily="18" charset="2"/>
            </a:endParaRPr>
          </a:p>
        </p:txBody>
      </p:sp>
      <p:sp>
        <p:nvSpPr>
          <p:cNvPr id="50197" name="Text Box 23"/>
          <p:cNvSpPr txBox="1">
            <a:spLocks noChangeArrowheads="1"/>
          </p:cNvSpPr>
          <p:nvPr/>
        </p:nvSpPr>
        <p:spPr bwMode="auto">
          <a:xfrm>
            <a:off x="2751138" y="5332412"/>
            <a:ext cx="381836" cy="369332"/>
          </a:xfrm>
          <a:prstGeom prst="rect">
            <a:avLst/>
          </a:prstGeom>
          <a:noFill/>
          <a:ln w="9525">
            <a:noFill/>
            <a:miter lim="800000"/>
            <a:headEnd/>
            <a:tailEnd/>
          </a:ln>
        </p:spPr>
        <p:txBody>
          <a:bodyPr wrap="none">
            <a:spAutoFit/>
          </a:bodyPr>
          <a:lstStyle/>
          <a:p>
            <a:r>
              <a:rPr lang="en-US">
                <a:solidFill>
                  <a:prstClr val="black"/>
                </a:solidFill>
                <a:latin typeface="Symbol" pitchFamily="18" charset="2"/>
                <a:sym typeface="Symbol" pitchFamily="18" charset="2"/>
              </a:rPr>
              <a:t></a:t>
            </a:r>
            <a:r>
              <a:rPr lang="en-US" baseline="-25000">
                <a:solidFill>
                  <a:prstClr val="black"/>
                </a:solidFill>
                <a:latin typeface="Symbol" pitchFamily="18" charset="2"/>
                <a:sym typeface="Symbol" pitchFamily="18" charset="2"/>
              </a:rPr>
              <a:t>0</a:t>
            </a:r>
            <a:endParaRPr lang="en-US" baseline="-25000">
              <a:solidFill>
                <a:prstClr val="black"/>
              </a:solidFill>
              <a:latin typeface="Symbol" pitchFamily="18" charset="2"/>
            </a:endParaRPr>
          </a:p>
        </p:txBody>
      </p:sp>
      <p:sp>
        <p:nvSpPr>
          <p:cNvPr id="23" name="Text Box 21"/>
          <p:cNvSpPr txBox="1">
            <a:spLocks noChangeArrowheads="1"/>
          </p:cNvSpPr>
          <p:nvPr/>
        </p:nvSpPr>
        <p:spPr bwMode="auto">
          <a:xfrm>
            <a:off x="596290" y="3173093"/>
            <a:ext cx="851515" cy="369332"/>
          </a:xfrm>
          <a:prstGeom prst="rect">
            <a:avLst/>
          </a:prstGeom>
          <a:noFill/>
          <a:ln w="9525">
            <a:noFill/>
            <a:miter lim="800000"/>
            <a:headEnd/>
            <a:tailEnd/>
          </a:ln>
        </p:spPr>
        <p:txBody>
          <a:bodyPr wrap="none">
            <a:spAutoFit/>
          </a:bodyPr>
          <a:lstStyle/>
          <a:p>
            <a:r>
              <a:rPr lang="en-US" dirty="0">
                <a:solidFill>
                  <a:prstClr val="black"/>
                </a:solidFill>
              </a:rPr>
              <a:t>J(</a:t>
            </a:r>
            <a:r>
              <a:rPr lang="en-US" dirty="0">
                <a:solidFill>
                  <a:prstClr val="black"/>
                </a:solidFill>
                <a:latin typeface="Symbol" pitchFamily="18" charset="2"/>
                <a:sym typeface="Symbol" pitchFamily="18" charset="2"/>
              </a:rPr>
              <a:t></a:t>
            </a:r>
            <a:r>
              <a:rPr lang="en-US" baseline="-25000" dirty="0">
                <a:solidFill>
                  <a:prstClr val="black"/>
                </a:solidFill>
                <a:latin typeface="Symbol" pitchFamily="18" charset="2"/>
                <a:sym typeface="Symbol" pitchFamily="18" charset="2"/>
              </a:rPr>
              <a:t>0</a:t>
            </a:r>
            <a:r>
              <a:rPr lang="en-US" dirty="0">
                <a:solidFill>
                  <a:prstClr val="black"/>
                </a:solidFill>
                <a:latin typeface="Symbol" pitchFamily="18" charset="2"/>
                <a:sym typeface="Symbol" pitchFamily="18" charset="2"/>
              </a:rPr>
              <a:t>,</a:t>
            </a:r>
            <a:r>
              <a:rPr lang="en-US" baseline="-25000" dirty="0">
                <a:solidFill>
                  <a:prstClr val="black"/>
                </a:solidFill>
                <a:latin typeface="Symbol" pitchFamily="18" charset="2"/>
                <a:sym typeface="Symbol" pitchFamily="18" charset="2"/>
              </a:rPr>
              <a:t>1</a:t>
            </a:r>
            <a:r>
              <a:rPr lang="en-US" dirty="0">
                <a:solidFill>
                  <a:prstClr val="black"/>
                </a:solidFill>
              </a:rPr>
              <a:t>)</a:t>
            </a:r>
            <a:endParaRPr lang="en-US" baseline="-25000" dirty="0">
              <a:solidFill>
                <a:prstClr val="black"/>
              </a:solidFill>
              <a:latin typeface="Symbol" pitchFamily="18" charset="2"/>
              <a:sym typeface="Symbol" pitchFamily="18" charset="2"/>
            </a:endParaRP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737160" y="3881760"/>
              <a:ext cx="3237480" cy="1860000"/>
            </p14:xfrm>
          </p:contentPart>
        </mc:Choice>
        <mc:Fallback xmlns="">
          <p:pic>
            <p:nvPicPr>
              <p:cNvPr id="2" name="Ink 1"/>
              <p:cNvPicPr/>
              <p:nvPr/>
            </p:nvPicPr>
            <p:blipFill>
              <a:blip r:embed="rId5"/>
              <a:stretch>
                <a:fillRect/>
              </a:stretch>
            </p:blipFill>
            <p:spPr>
              <a:xfrm>
                <a:off x="3726000" y="2901960"/>
                <a:ext cx="3259440" cy="1415160"/>
              </a:xfrm>
              <a:prstGeom prst="rect">
                <a:avLst/>
              </a:prstGeom>
            </p:spPr>
          </p:pic>
        </mc:Fallback>
      </mc:AlternateContent>
    </p:spTree>
    <p:extLst>
      <p:ext uri="{BB962C8B-B14F-4D97-AF65-F5344CB8AC3E}">
        <p14:creationId xmlns:p14="http://schemas.microsoft.com/office/powerpoint/2010/main" val="271800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71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720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47719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77205"/>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47719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77200"/>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477194"/>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500"/>
                                  </p:stCondLst>
                                  <p:childTnLst>
                                    <p:set>
                                      <p:cBhvr>
                                        <p:cTn id="30" dur="1" fill="hold">
                                          <p:stCondLst>
                                            <p:cond delay="0"/>
                                          </p:stCondLst>
                                        </p:cTn>
                                        <p:tgtEl>
                                          <p:spTgt spid="477199"/>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477195"/>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nodeType="afterEffect">
                                  <p:stCondLst>
                                    <p:cond delay="500"/>
                                  </p:stCondLst>
                                  <p:childTnLst>
                                    <p:set>
                                      <p:cBhvr>
                                        <p:cTn id="36" dur="1" fill="hold">
                                          <p:stCondLst>
                                            <p:cond delay="0"/>
                                          </p:stCondLst>
                                        </p:cTn>
                                        <p:tgtEl>
                                          <p:spTgt spid="477201"/>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477196"/>
                                        </p:tgtEl>
                                        <p:attrNameLst>
                                          <p:attrName>style.visibility</p:attrName>
                                        </p:attrNameLst>
                                      </p:cBhvr>
                                      <p:to>
                                        <p:strVal val="visible"/>
                                      </p:to>
                                    </p:set>
                                  </p:childTnLst>
                                </p:cTn>
                              </p:par>
                            </p:childTnLst>
                          </p:cTn>
                        </p:par>
                        <p:par>
                          <p:cTn id="40" fill="hold">
                            <p:stCondLst>
                              <p:cond delay="1000"/>
                            </p:stCondLst>
                            <p:childTnLst>
                              <p:par>
                                <p:cTn id="41" presetID="1" presetClass="entr" presetSubtype="0" fill="hold" nodeType="afterEffect">
                                  <p:stCondLst>
                                    <p:cond delay="500"/>
                                  </p:stCondLst>
                                  <p:childTnLst>
                                    <p:set>
                                      <p:cBhvr>
                                        <p:cTn id="42" dur="1" fill="hold">
                                          <p:stCondLst>
                                            <p:cond delay="0"/>
                                          </p:stCondLst>
                                        </p:cTn>
                                        <p:tgtEl>
                                          <p:spTgt spid="477202"/>
                                        </p:tgtEl>
                                        <p:attrNameLst>
                                          <p:attrName>style.visibility</p:attrName>
                                        </p:attrNameLst>
                                      </p:cBhvr>
                                      <p:to>
                                        <p:strVal val="visible"/>
                                      </p:to>
                                    </p:set>
                                  </p:childTnLst>
                                </p:cTn>
                              </p:par>
                            </p:childTnLst>
                          </p:cTn>
                        </p:par>
                        <p:par>
                          <p:cTn id="43" fill="hold">
                            <p:stCondLst>
                              <p:cond delay="1500"/>
                            </p:stCondLst>
                            <p:childTnLst>
                              <p:par>
                                <p:cTn id="44" presetID="1" presetClass="entr" presetSubtype="0" fill="hold" grpId="0" nodeType="afterEffect">
                                  <p:stCondLst>
                                    <p:cond delay="0"/>
                                  </p:stCondLst>
                                  <p:childTnLst>
                                    <p:set>
                                      <p:cBhvr>
                                        <p:cTn id="45" dur="1" fill="hold">
                                          <p:stCondLst>
                                            <p:cond delay="0"/>
                                          </p:stCondLst>
                                        </p:cTn>
                                        <p:tgtEl>
                                          <p:spTgt spid="477197"/>
                                        </p:tgtEl>
                                        <p:attrNameLst>
                                          <p:attrName>style.visibility</p:attrName>
                                        </p:attrNameLst>
                                      </p:cBhvr>
                                      <p:to>
                                        <p:strVal val="visible"/>
                                      </p:to>
                                    </p:set>
                                  </p:childTnLst>
                                </p:cTn>
                              </p:par>
                            </p:childTnLst>
                          </p:cTn>
                        </p:par>
                        <p:par>
                          <p:cTn id="46" fill="hold">
                            <p:stCondLst>
                              <p:cond delay="1500"/>
                            </p:stCondLst>
                            <p:childTnLst>
                              <p:par>
                                <p:cTn id="47" presetID="1" presetClass="entr" presetSubtype="0" fill="hold" nodeType="afterEffect">
                                  <p:stCondLst>
                                    <p:cond delay="500"/>
                                  </p:stCondLst>
                                  <p:childTnLst>
                                    <p:set>
                                      <p:cBhvr>
                                        <p:cTn id="48" dur="1" fill="hold">
                                          <p:stCondLst>
                                            <p:cond delay="0"/>
                                          </p:stCondLst>
                                        </p:cTn>
                                        <p:tgtEl>
                                          <p:spTgt spid="477203"/>
                                        </p:tgtEl>
                                        <p:attrNameLst>
                                          <p:attrName>style.visibility</p:attrName>
                                        </p:attrNameLst>
                                      </p:cBhvr>
                                      <p:to>
                                        <p:strVal val="visible"/>
                                      </p:to>
                                    </p:set>
                                  </p:childTnLst>
                                </p:cTn>
                              </p:par>
                            </p:childTnLst>
                          </p:cTn>
                        </p:par>
                        <p:par>
                          <p:cTn id="49" fill="hold">
                            <p:stCondLst>
                              <p:cond delay="2000"/>
                            </p:stCondLst>
                            <p:childTnLst>
                              <p:par>
                                <p:cTn id="50" presetID="1" presetClass="entr" presetSubtype="0" fill="hold" grpId="0" nodeType="afterEffect">
                                  <p:stCondLst>
                                    <p:cond delay="0"/>
                                  </p:stCondLst>
                                  <p:childTnLst>
                                    <p:set>
                                      <p:cBhvr>
                                        <p:cTn id="51" dur="1" fill="hold">
                                          <p:stCondLst>
                                            <p:cond delay="0"/>
                                          </p:stCondLst>
                                        </p:cTn>
                                        <p:tgtEl>
                                          <p:spTgt spid="477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191" grpId="0" animBg="1"/>
      <p:bldP spid="477192" grpId="0" animBg="1"/>
      <p:bldP spid="477193" grpId="0" animBg="1"/>
      <p:bldP spid="477194" grpId="0" animBg="1"/>
      <p:bldP spid="477195" grpId="0" animBg="1"/>
      <p:bldP spid="477196" grpId="0" animBg="1"/>
      <p:bldP spid="477197" grpId="0" animBg="1"/>
      <p:bldP spid="477198" grpId="0" animBg="1"/>
      <p:bldP spid="477204" grpId="0" animBg="1"/>
      <p:bldP spid="477205"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3" cstate="print"/>
          <a:srcRect/>
          <a:stretch>
            <a:fillRect/>
          </a:stretch>
        </p:blipFill>
        <p:spPr bwMode="auto">
          <a:xfrm>
            <a:off x="609600" y="685804"/>
            <a:ext cx="7677150" cy="5376863"/>
          </a:xfrm>
          <a:prstGeom prst="rect">
            <a:avLst/>
          </a:prstGeom>
          <a:noFill/>
          <a:ln w="9525">
            <a:noFill/>
            <a:miter lim="800000"/>
            <a:headEnd/>
            <a:tailEnd/>
          </a:ln>
        </p:spPr>
      </p:pic>
      <p:sp>
        <p:nvSpPr>
          <p:cNvPr id="51204" name="Text Box 4"/>
          <p:cNvSpPr txBox="1">
            <a:spLocks noChangeArrowheads="1"/>
          </p:cNvSpPr>
          <p:nvPr/>
        </p:nvSpPr>
        <p:spPr bwMode="auto">
          <a:xfrm>
            <a:off x="2751138" y="5324475"/>
            <a:ext cx="381836" cy="369332"/>
          </a:xfrm>
          <a:prstGeom prst="rect">
            <a:avLst/>
          </a:prstGeom>
          <a:noFill/>
          <a:ln w="9525">
            <a:noFill/>
            <a:miter lim="800000"/>
            <a:headEnd/>
            <a:tailEnd/>
          </a:ln>
        </p:spPr>
        <p:txBody>
          <a:bodyPr wrap="none">
            <a:spAutoFit/>
          </a:bodyPr>
          <a:lstStyle/>
          <a:p>
            <a:r>
              <a:rPr lang="en-US">
                <a:solidFill>
                  <a:prstClr val="black"/>
                </a:solidFill>
                <a:latin typeface="Symbol" pitchFamily="18" charset="2"/>
                <a:sym typeface="Symbol" pitchFamily="18" charset="2"/>
              </a:rPr>
              <a:t></a:t>
            </a:r>
            <a:r>
              <a:rPr lang="en-US" baseline="-25000">
                <a:solidFill>
                  <a:prstClr val="black"/>
                </a:solidFill>
                <a:latin typeface="Symbol" pitchFamily="18" charset="2"/>
                <a:sym typeface="Symbol" pitchFamily="18" charset="2"/>
              </a:rPr>
              <a:t>0</a:t>
            </a:r>
            <a:endParaRPr lang="en-US" baseline="-25000">
              <a:solidFill>
                <a:prstClr val="black"/>
              </a:solidFill>
              <a:latin typeface="Symbol" pitchFamily="18" charset="2"/>
            </a:endParaRPr>
          </a:p>
        </p:txBody>
      </p:sp>
      <p:sp>
        <p:nvSpPr>
          <p:cNvPr id="51205" name="Text Box 5"/>
          <p:cNvSpPr txBox="1">
            <a:spLocks noChangeArrowheads="1"/>
          </p:cNvSpPr>
          <p:nvPr/>
        </p:nvSpPr>
        <p:spPr bwMode="auto">
          <a:xfrm>
            <a:off x="6772276" y="4945061"/>
            <a:ext cx="381836" cy="369332"/>
          </a:xfrm>
          <a:prstGeom prst="rect">
            <a:avLst/>
          </a:prstGeom>
          <a:noFill/>
          <a:ln w="9525">
            <a:noFill/>
            <a:miter lim="800000"/>
            <a:headEnd/>
            <a:tailEnd/>
          </a:ln>
        </p:spPr>
        <p:txBody>
          <a:bodyPr wrap="none">
            <a:spAutoFit/>
          </a:bodyPr>
          <a:lstStyle/>
          <a:p>
            <a:r>
              <a:rPr lang="en-US">
                <a:solidFill>
                  <a:prstClr val="black"/>
                </a:solidFill>
                <a:latin typeface="Symbol" pitchFamily="18" charset="2"/>
                <a:sym typeface="Symbol" pitchFamily="18" charset="2"/>
              </a:rPr>
              <a:t></a:t>
            </a:r>
            <a:r>
              <a:rPr lang="en-US" baseline="-25000">
                <a:solidFill>
                  <a:prstClr val="black"/>
                </a:solidFill>
                <a:latin typeface="Symbol" pitchFamily="18" charset="2"/>
                <a:sym typeface="Symbol" pitchFamily="18" charset="2"/>
              </a:rPr>
              <a:t>1</a:t>
            </a:r>
            <a:endParaRPr lang="en-US" baseline="-25000">
              <a:solidFill>
                <a:prstClr val="black"/>
              </a:solidFill>
              <a:latin typeface="Symbol" pitchFamily="18" charset="2"/>
            </a:endParaRPr>
          </a:p>
        </p:txBody>
      </p:sp>
      <p:sp>
        <p:nvSpPr>
          <p:cNvPr id="479239" name="AutoShape 7"/>
          <p:cNvSpPr>
            <a:spLocks noChangeArrowheads="1"/>
          </p:cNvSpPr>
          <p:nvPr/>
        </p:nvSpPr>
        <p:spPr bwMode="auto">
          <a:xfrm>
            <a:off x="3986213" y="2566987"/>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endParaRPr>
          </a:p>
        </p:txBody>
      </p:sp>
      <p:sp>
        <p:nvSpPr>
          <p:cNvPr id="479240" name="AutoShape 8"/>
          <p:cNvSpPr>
            <a:spLocks noChangeArrowheads="1"/>
          </p:cNvSpPr>
          <p:nvPr/>
        </p:nvSpPr>
        <p:spPr bwMode="auto">
          <a:xfrm>
            <a:off x="4243388" y="2876549"/>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endParaRPr>
          </a:p>
        </p:txBody>
      </p:sp>
      <p:sp>
        <p:nvSpPr>
          <p:cNvPr id="479241" name="AutoShape 9"/>
          <p:cNvSpPr>
            <a:spLocks noChangeArrowheads="1"/>
          </p:cNvSpPr>
          <p:nvPr/>
        </p:nvSpPr>
        <p:spPr bwMode="auto">
          <a:xfrm>
            <a:off x="4529138" y="3000373"/>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endParaRPr>
          </a:p>
        </p:txBody>
      </p:sp>
      <p:sp>
        <p:nvSpPr>
          <p:cNvPr id="479242" name="AutoShape 10"/>
          <p:cNvSpPr>
            <a:spLocks noChangeArrowheads="1"/>
          </p:cNvSpPr>
          <p:nvPr/>
        </p:nvSpPr>
        <p:spPr bwMode="auto">
          <a:xfrm>
            <a:off x="4876800" y="3276599"/>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endParaRPr>
          </a:p>
        </p:txBody>
      </p:sp>
      <p:sp>
        <p:nvSpPr>
          <p:cNvPr id="479243" name="AutoShape 11"/>
          <p:cNvSpPr>
            <a:spLocks noChangeArrowheads="1"/>
          </p:cNvSpPr>
          <p:nvPr/>
        </p:nvSpPr>
        <p:spPr bwMode="auto">
          <a:xfrm>
            <a:off x="5257800" y="3505199"/>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endParaRPr>
          </a:p>
        </p:txBody>
      </p:sp>
      <p:sp>
        <p:nvSpPr>
          <p:cNvPr id="479244" name="AutoShape 12"/>
          <p:cNvSpPr>
            <a:spLocks noChangeArrowheads="1"/>
          </p:cNvSpPr>
          <p:nvPr/>
        </p:nvSpPr>
        <p:spPr bwMode="auto">
          <a:xfrm>
            <a:off x="5638800" y="3657599"/>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endParaRPr>
          </a:p>
        </p:txBody>
      </p:sp>
      <p:sp>
        <p:nvSpPr>
          <p:cNvPr id="479245" name="AutoShape 13"/>
          <p:cNvSpPr>
            <a:spLocks noChangeArrowheads="1"/>
          </p:cNvSpPr>
          <p:nvPr/>
        </p:nvSpPr>
        <p:spPr bwMode="auto">
          <a:xfrm>
            <a:off x="6019800" y="3809999"/>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endParaRPr>
          </a:p>
        </p:txBody>
      </p:sp>
      <p:cxnSp>
        <p:nvCxnSpPr>
          <p:cNvPr id="479246" name="AutoShape 14"/>
          <p:cNvCxnSpPr>
            <a:cxnSpLocks noChangeShapeType="1"/>
          </p:cNvCxnSpPr>
          <p:nvPr/>
        </p:nvCxnSpPr>
        <p:spPr bwMode="auto">
          <a:xfrm>
            <a:off x="4976813" y="3390899"/>
            <a:ext cx="381000" cy="228600"/>
          </a:xfrm>
          <a:prstGeom prst="straightConnector1">
            <a:avLst/>
          </a:prstGeom>
          <a:noFill/>
          <a:ln w="28575">
            <a:solidFill>
              <a:schemeClr val="tx1"/>
            </a:solidFill>
            <a:round/>
            <a:headEnd/>
            <a:tailEnd/>
          </a:ln>
        </p:spPr>
      </p:cxnSp>
      <p:cxnSp>
        <p:nvCxnSpPr>
          <p:cNvPr id="479247" name="AutoShape 15"/>
          <p:cNvCxnSpPr>
            <a:cxnSpLocks noChangeShapeType="1"/>
          </p:cNvCxnSpPr>
          <p:nvPr/>
        </p:nvCxnSpPr>
        <p:spPr bwMode="auto">
          <a:xfrm>
            <a:off x="5368925" y="3619499"/>
            <a:ext cx="381000" cy="152400"/>
          </a:xfrm>
          <a:prstGeom prst="straightConnector1">
            <a:avLst/>
          </a:prstGeom>
          <a:noFill/>
          <a:ln w="28575">
            <a:solidFill>
              <a:schemeClr val="tx1"/>
            </a:solidFill>
            <a:round/>
            <a:headEnd/>
            <a:tailEnd/>
          </a:ln>
        </p:spPr>
      </p:cxnSp>
      <p:cxnSp>
        <p:nvCxnSpPr>
          <p:cNvPr id="479248" name="AutoShape 16"/>
          <p:cNvCxnSpPr>
            <a:cxnSpLocks noChangeShapeType="1"/>
          </p:cNvCxnSpPr>
          <p:nvPr/>
        </p:nvCxnSpPr>
        <p:spPr bwMode="auto">
          <a:xfrm>
            <a:off x="5749925" y="3771899"/>
            <a:ext cx="381000" cy="152400"/>
          </a:xfrm>
          <a:prstGeom prst="straightConnector1">
            <a:avLst/>
          </a:prstGeom>
          <a:noFill/>
          <a:ln w="28575">
            <a:solidFill>
              <a:schemeClr val="tx1"/>
            </a:solidFill>
            <a:round/>
            <a:headEnd/>
            <a:tailEnd/>
          </a:ln>
        </p:spPr>
      </p:cxnSp>
      <p:sp>
        <p:nvSpPr>
          <p:cNvPr id="479249" name="Line 17"/>
          <p:cNvSpPr>
            <a:spLocks noChangeShapeType="1"/>
          </p:cNvSpPr>
          <p:nvPr/>
        </p:nvSpPr>
        <p:spPr bwMode="auto">
          <a:xfrm>
            <a:off x="4100513" y="2686053"/>
            <a:ext cx="247650" cy="300039"/>
          </a:xfrm>
          <a:prstGeom prst="line">
            <a:avLst/>
          </a:prstGeom>
          <a:noFill/>
          <a:ln w="28575">
            <a:solidFill>
              <a:schemeClr val="tx1"/>
            </a:solidFill>
            <a:round/>
            <a:headEnd/>
            <a:tailEnd/>
          </a:ln>
        </p:spPr>
        <p:txBody>
          <a:bodyPr/>
          <a:lstStyle/>
          <a:p>
            <a:endParaRPr lang="en-US">
              <a:solidFill>
                <a:prstClr val="black"/>
              </a:solidFill>
            </a:endParaRPr>
          </a:p>
        </p:txBody>
      </p:sp>
      <p:sp>
        <p:nvSpPr>
          <p:cNvPr id="479250" name="Line 18"/>
          <p:cNvSpPr>
            <a:spLocks noChangeShapeType="1"/>
          </p:cNvSpPr>
          <p:nvPr/>
        </p:nvSpPr>
        <p:spPr bwMode="auto">
          <a:xfrm>
            <a:off x="4348163" y="2990853"/>
            <a:ext cx="290512" cy="133351"/>
          </a:xfrm>
          <a:prstGeom prst="line">
            <a:avLst/>
          </a:prstGeom>
          <a:noFill/>
          <a:ln w="28575">
            <a:solidFill>
              <a:schemeClr val="tx1"/>
            </a:solidFill>
            <a:round/>
            <a:headEnd/>
            <a:tailEnd/>
          </a:ln>
        </p:spPr>
        <p:txBody>
          <a:bodyPr/>
          <a:lstStyle/>
          <a:p>
            <a:endParaRPr lang="en-US">
              <a:solidFill>
                <a:prstClr val="black"/>
              </a:solidFill>
            </a:endParaRPr>
          </a:p>
        </p:txBody>
      </p:sp>
      <p:sp>
        <p:nvSpPr>
          <p:cNvPr id="479251" name="AutoShape 19"/>
          <p:cNvSpPr>
            <a:spLocks noChangeArrowheads="1"/>
          </p:cNvSpPr>
          <p:nvPr/>
        </p:nvSpPr>
        <p:spPr bwMode="auto">
          <a:xfrm>
            <a:off x="3790950" y="2690812"/>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endParaRPr>
          </a:p>
        </p:txBody>
      </p:sp>
      <p:sp>
        <p:nvSpPr>
          <p:cNvPr id="479252" name="Line 20"/>
          <p:cNvSpPr>
            <a:spLocks noChangeShapeType="1"/>
          </p:cNvSpPr>
          <p:nvPr/>
        </p:nvSpPr>
        <p:spPr bwMode="auto">
          <a:xfrm>
            <a:off x="4643439" y="3128968"/>
            <a:ext cx="333375" cy="261937"/>
          </a:xfrm>
          <a:prstGeom prst="line">
            <a:avLst/>
          </a:prstGeom>
          <a:noFill/>
          <a:ln w="28575">
            <a:solidFill>
              <a:schemeClr val="tx1"/>
            </a:solidFill>
            <a:round/>
            <a:headEnd/>
            <a:tailEnd/>
          </a:ln>
        </p:spPr>
        <p:txBody>
          <a:bodyPr/>
          <a:lstStyle/>
          <a:p>
            <a:endParaRPr lang="en-US">
              <a:solidFill>
                <a:prstClr val="black"/>
              </a:solidFill>
            </a:endParaRPr>
          </a:p>
        </p:txBody>
      </p:sp>
      <p:sp>
        <p:nvSpPr>
          <p:cNvPr id="22" name="Text Box 21"/>
          <p:cNvSpPr txBox="1">
            <a:spLocks noChangeArrowheads="1"/>
          </p:cNvSpPr>
          <p:nvPr/>
        </p:nvSpPr>
        <p:spPr bwMode="auto">
          <a:xfrm>
            <a:off x="596290" y="3165156"/>
            <a:ext cx="851515" cy="369332"/>
          </a:xfrm>
          <a:prstGeom prst="rect">
            <a:avLst/>
          </a:prstGeom>
          <a:noFill/>
          <a:ln w="9525">
            <a:noFill/>
            <a:miter lim="800000"/>
            <a:headEnd/>
            <a:tailEnd/>
          </a:ln>
        </p:spPr>
        <p:txBody>
          <a:bodyPr wrap="none">
            <a:spAutoFit/>
          </a:bodyPr>
          <a:lstStyle/>
          <a:p>
            <a:r>
              <a:rPr lang="en-US" dirty="0">
                <a:solidFill>
                  <a:prstClr val="black"/>
                </a:solidFill>
              </a:rPr>
              <a:t>J(</a:t>
            </a:r>
            <a:r>
              <a:rPr lang="en-US" dirty="0">
                <a:solidFill>
                  <a:prstClr val="black"/>
                </a:solidFill>
                <a:latin typeface="Symbol" pitchFamily="18" charset="2"/>
                <a:sym typeface="Symbol" pitchFamily="18" charset="2"/>
              </a:rPr>
              <a:t></a:t>
            </a:r>
            <a:r>
              <a:rPr lang="en-US" baseline="-25000" dirty="0">
                <a:solidFill>
                  <a:prstClr val="black"/>
                </a:solidFill>
                <a:latin typeface="Symbol" pitchFamily="18" charset="2"/>
                <a:sym typeface="Symbol" pitchFamily="18" charset="2"/>
              </a:rPr>
              <a:t>0</a:t>
            </a:r>
            <a:r>
              <a:rPr lang="en-US" dirty="0">
                <a:solidFill>
                  <a:prstClr val="black"/>
                </a:solidFill>
                <a:latin typeface="Symbol" pitchFamily="18" charset="2"/>
                <a:sym typeface="Symbol" pitchFamily="18" charset="2"/>
              </a:rPr>
              <a:t>,</a:t>
            </a:r>
            <a:r>
              <a:rPr lang="en-US" baseline="-25000" dirty="0">
                <a:solidFill>
                  <a:prstClr val="black"/>
                </a:solidFill>
                <a:latin typeface="Symbol" pitchFamily="18" charset="2"/>
                <a:sym typeface="Symbol" pitchFamily="18" charset="2"/>
              </a:rPr>
              <a:t>1</a:t>
            </a:r>
            <a:r>
              <a:rPr lang="en-US" dirty="0">
                <a:solidFill>
                  <a:prstClr val="black"/>
                </a:solidFill>
              </a:rPr>
              <a:t>)</a:t>
            </a:r>
            <a:endParaRPr lang="en-US" baseline="-25000" dirty="0">
              <a:solidFill>
                <a:prstClr val="black"/>
              </a:solidFill>
              <a:latin typeface="Symbol" pitchFamily="18" charset="2"/>
              <a:sym typeface="Symbol" pitchFamily="18" charset="2"/>
            </a:endParaRPr>
          </a:p>
        </p:txBody>
      </p:sp>
    </p:spTree>
    <p:extLst>
      <p:ext uri="{BB962C8B-B14F-4D97-AF65-F5344CB8AC3E}">
        <p14:creationId xmlns:p14="http://schemas.microsoft.com/office/powerpoint/2010/main" val="349806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92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92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924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47924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79250"/>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4792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9252"/>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479242"/>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500"/>
                                  </p:stCondLst>
                                  <p:childTnLst>
                                    <p:set>
                                      <p:cBhvr>
                                        <p:cTn id="34" dur="1" fill="hold">
                                          <p:stCondLst>
                                            <p:cond delay="0"/>
                                          </p:stCondLst>
                                        </p:cTn>
                                        <p:tgtEl>
                                          <p:spTgt spid="479246"/>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479243"/>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nodeType="afterEffect">
                                  <p:stCondLst>
                                    <p:cond delay="500"/>
                                  </p:stCondLst>
                                  <p:childTnLst>
                                    <p:set>
                                      <p:cBhvr>
                                        <p:cTn id="40" dur="1" fill="hold">
                                          <p:stCondLst>
                                            <p:cond delay="0"/>
                                          </p:stCondLst>
                                        </p:cTn>
                                        <p:tgtEl>
                                          <p:spTgt spid="479247"/>
                                        </p:tgtEl>
                                        <p:attrNameLst>
                                          <p:attrName>style.visibility</p:attrName>
                                        </p:attrNameLst>
                                      </p:cBhvr>
                                      <p:to>
                                        <p:strVal val="visible"/>
                                      </p:to>
                                    </p:se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479244"/>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500"/>
                                  </p:stCondLst>
                                  <p:childTnLst>
                                    <p:set>
                                      <p:cBhvr>
                                        <p:cTn id="46" dur="1" fill="hold">
                                          <p:stCondLst>
                                            <p:cond delay="0"/>
                                          </p:stCondLst>
                                        </p:cTn>
                                        <p:tgtEl>
                                          <p:spTgt spid="479248"/>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grpId="0" nodeType="afterEffect">
                                  <p:stCondLst>
                                    <p:cond delay="0"/>
                                  </p:stCondLst>
                                  <p:childTnLst>
                                    <p:set>
                                      <p:cBhvr>
                                        <p:cTn id="49" dur="1" fill="hold">
                                          <p:stCondLst>
                                            <p:cond delay="0"/>
                                          </p:stCondLst>
                                        </p:cTn>
                                        <p:tgtEl>
                                          <p:spTgt spid="479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39" grpId="0" animBg="1"/>
      <p:bldP spid="479240" grpId="0" animBg="1"/>
      <p:bldP spid="479241" grpId="0" animBg="1"/>
      <p:bldP spid="479242" grpId="0" animBg="1"/>
      <p:bldP spid="479243" grpId="0" animBg="1"/>
      <p:bldP spid="479244" grpId="0" animBg="1"/>
      <p:bldP spid="479245" grpId="0" animBg="1"/>
      <p:bldP spid="479249" grpId="0" animBg="1"/>
      <p:bldP spid="479250" grpId="0" animBg="1"/>
      <p:bldP spid="479251" grpId="0" animBg="1"/>
      <p:bldP spid="47925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6650" y="1173843"/>
            <a:ext cx="4388757" cy="438875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228600" y="1173844"/>
            <a:ext cx="4388757" cy="43887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43050" y="279400"/>
            <a:ext cx="678942" cy="408432"/>
          </a:xfrm>
          <a:prstGeom prst="rect">
            <a:avLst/>
          </a:prstGeom>
        </p:spPr>
      </p:pic>
      <p:sp>
        <p:nvSpPr>
          <p:cNvPr id="5" name="TextBox 4"/>
          <p:cNvSpPr txBox="1"/>
          <p:nvPr/>
        </p:nvSpPr>
        <p:spPr>
          <a:xfrm>
            <a:off x="838200" y="771567"/>
            <a:ext cx="3729162" cy="369332"/>
          </a:xfrm>
          <a:prstGeom prst="rect">
            <a:avLst/>
          </a:prstGeom>
          <a:noFill/>
        </p:spPr>
        <p:txBody>
          <a:bodyPr wrap="none" rtlCol="0">
            <a:spAutoFit/>
          </a:bodyPr>
          <a:lstStyle/>
          <a:p>
            <a:r>
              <a:rPr lang="en-US" dirty="0">
                <a:solidFill>
                  <a:prstClr val="black"/>
                </a:solidFill>
              </a:rPr>
              <a:t>(for fixed           , this is a function of x)</a:t>
            </a:r>
          </a:p>
        </p:txBody>
      </p:sp>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19575" y="889005"/>
            <a:ext cx="519391" cy="297145"/>
          </a:xfrm>
          <a:prstGeom prst="rect">
            <a:avLst/>
          </a:prstGeom>
        </p:spPr>
      </p:pic>
      <p:pic>
        <p:nvPicPr>
          <p:cNvPr id="7" name="Picture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550784" y="279400"/>
            <a:ext cx="1076706" cy="408432"/>
          </a:xfrm>
          <a:prstGeom prst="rect">
            <a:avLst/>
          </a:prstGeom>
        </p:spPr>
      </p:pic>
      <p:sp>
        <p:nvSpPr>
          <p:cNvPr id="8" name="TextBox 7"/>
          <p:cNvSpPr txBox="1"/>
          <p:nvPr/>
        </p:nvSpPr>
        <p:spPr>
          <a:xfrm>
            <a:off x="5328312" y="771567"/>
            <a:ext cx="3484031" cy="369332"/>
          </a:xfrm>
          <a:prstGeom prst="rect">
            <a:avLst/>
          </a:prstGeom>
          <a:noFill/>
        </p:spPr>
        <p:txBody>
          <a:bodyPr wrap="none" rtlCol="0">
            <a:spAutoFit/>
          </a:bodyPr>
          <a:lstStyle/>
          <a:p>
            <a:r>
              <a:rPr lang="en-US" dirty="0">
                <a:solidFill>
                  <a:prstClr val="black"/>
                </a:solidFill>
              </a:rPr>
              <a:t>(function of the parameters            )</a:t>
            </a:r>
          </a:p>
        </p:txBody>
      </p:sp>
      <p:pic>
        <p:nvPicPr>
          <p:cNvPr id="9" name="Picture 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080557" y="889000"/>
            <a:ext cx="515722" cy="292608"/>
          </a:xfrm>
          <a:prstGeom prst="rect">
            <a:avLst/>
          </a:prstGeom>
        </p:spPr>
      </p:pic>
      <mc:AlternateContent xmlns:mc="http://schemas.openxmlformats.org/markup-compatibility/2006" xmlns:p14="http://schemas.microsoft.com/office/powerpoint/2010/main">
        <mc:Choice Requires="p14">
          <p:contentPart p14:bwMode="auto" r:id="rId12">
            <p14:nvContentPartPr>
              <p14:cNvPr id="2" name="Ink 1"/>
              <p14:cNvContentPartPr/>
              <p14:nvPr/>
            </p14:nvContentPartPr>
            <p14:xfrm>
              <a:off x="2229120" y="744000"/>
              <a:ext cx="5546520" cy="4359360"/>
            </p14:xfrm>
          </p:contentPart>
        </mc:Choice>
        <mc:Fallback xmlns="">
          <p:pic>
            <p:nvPicPr>
              <p:cNvPr id="2" name="Ink 1"/>
              <p:cNvPicPr/>
              <p:nvPr/>
            </p:nvPicPr>
            <p:blipFill>
              <a:blip r:embed="rId13"/>
              <a:stretch>
                <a:fillRect/>
              </a:stretch>
            </p:blipFill>
            <p:spPr>
              <a:xfrm>
                <a:off x="2223000" y="549360"/>
                <a:ext cx="5556600" cy="3287160"/>
              </a:xfrm>
              <a:prstGeom prst="rect">
                <a:avLst/>
              </a:prstGeom>
            </p:spPr>
          </p:pic>
        </mc:Fallback>
      </mc:AlternateContent>
    </p:spTree>
    <p:extLst>
      <p:ext uri="{BB962C8B-B14F-4D97-AF65-F5344CB8AC3E}">
        <p14:creationId xmlns:p14="http://schemas.microsoft.com/office/powerpoint/2010/main" val="21018864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6644" y="1173843"/>
            <a:ext cx="4388756" cy="438875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228600" y="1173843"/>
            <a:ext cx="4388757" cy="43887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43050" y="279400"/>
            <a:ext cx="678942" cy="408432"/>
          </a:xfrm>
          <a:prstGeom prst="rect">
            <a:avLst/>
          </a:prstGeom>
        </p:spPr>
      </p:pic>
      <p:sp>
        <p:nvSpPr>
          <p:cNvPr id="5" name="TextBox 4"/>
          <p:cNvSpPr txBox="1"/>
          <p:nvPr/>
        </p:nvSpPr>
        <p:spPr>
          <a:xfrm>
            <a:off x="838200" y="771567"/>
            <a:ext cx="3729162" cy="369332"/>
          </a:xfrm>
          <a:prstGeom prst="rect">
            <a:avLst/>
          </a:prstGeom>
          <a:noFill/>
        </p:spPr>
        <p:txBody>
          <a:bodyPr wrap="none" rtlCol="0">
            <a:spAutoFit/>
          </a:bodyPr>
          <a:lstStyle/>
          <a:p>
            <a:r>
              <a:rPr lang="en-US" dirty="0">
                <a:solidFill>
                  <a:prstClr val="black"/>
                </a:solidFill>
              </a:rPr>
              <a:t>(for fixed           , this is a function of x)</a:t>
            </a:r>
          </a:p>
        </p:txBody>
      </p:sp>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19575" y="889005"/>
            <a:ext cx="519391" cy="297145"/>
          </a:xfrm>
          <a:prstGeom prst="rect">
            <a:avLst/>
          </a:prstGeom>
        </p:spPr>
      </p:pic>
      <p:pic>
        <p:nvPicPr>
          <p:cNvPr id="7" name="Picture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550784" y="279400"/>
            <a:ext cx="1076706" cy="408432"/>
          </a:xfrm>
          <a:prstGeom prst="rect">
            <a:avLst/>
          </a:prstGeom>
        </p:spPr>
      </p:pic>
      <p:sp>
        <p:nvSpPr>
          <p:cNvPr id="8" name="TextBox 7"/>
          <p:cNvSpPr txBox="1"/>
          <p:nvPr/>
        </p:nvSpPr>
        <p:spPr>
          <a:xfrm>
            <a:off x="5328312" y="771567"/>
            <a:ext cx="3484031" cy="369332"/>
          </a:xfrm>
          <a:prstGeom prst="rect">
            <a:avLst/>
          </a:prstGeom>
          <a:noFill/>
        </p:spPr>
        <p:txBody>
          <a:bodyPr wrap="none" rtlCol="0">
            <a:spAutoFit/>
          </a:bodyPr>
          <a:lstStyle/>
          <a:p>
            <a:r>
              <a:rPr lang="en-US" dirty="0">
                <a:solidFill>
                  <a:prstClr val="black"/>
                </a:solidFill>
              </a:rPr>
              <a:t>(function of the parameters            )</a:t>
            </a:r>
          </a:p>
        </p:txBody>
      </p:sp>
      <p:pic>
        <p:nvPicPr>
          <p:cNvPr id="9" name="Picture 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080557" y="889000"/>
            <a:ext cx="515722" cy="292608"/>
          </a:xfrm>
          <a:prstGeom prst="rect">
            <a:avLst/>
          </a:prstGeom>
        </p:spPr>
      </p:pic>
    </p:spTree>
    <p:extLst>
      <p:ext uri="{BB962C8B-B14F-4D97-AF65-F5344CB8AC3E}">
        <p14:creationId xmlns:p14="http://schemas.microsoft.com/office/powerpoint/2010/main" val="27824073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0" y="1143000"/>
            <a:ext cx="7475220" cy="0"/>
          </a:xfrm>
          <a:custGeom>
            <a:avLst/>
            <a:gdLst/>
            <a:ahLst/>
            <a:cxnLst/>
            <a:rect l="l" t="t" r="r" b="b"/>
            <a:pathLst>
              <a:path w="7475220">
                <a:moveTo>
                  <a:pt x="0" y="0"/>
                </a:moveTo>
                <a:lnTo>
                  <a:pt x="7475220" y="0"/>
                </a:lnTo>
              </a:path>
            </a:pathLst>
          </a:custGeom>
          <a:ln w="6096">
            <a:solidFill>
              <a:srgbClr val="7E7E7E"/>
            </a:solidFill>
          </a:ln>
        </p:spPr>
        <p:txBody>
          <a:bodyPr wrap="square" lIns="0" tIns="0" rIns="0" bIns="0" rtlCol="0"/>
          <a:lstStyle/>
          <a:p>
            <a:endParaRPr>
              <a:solidFill>
                <a:prstClr val="black"/>
              </a:solidFill>
            </a:endParaRPr>
          </a:p>
        </p:txBody>
      </p:sp>
      <p:sp>
        <p:nvSpPr>
          <p:cNvPr id="4" name="Title 3"/>
          <p:cNvSpPr>
            <a:spLocks noGrp="1"/>
          </p:cNvSpPr>
          <p:nvPr>
            <p:ph type="title"/>
          </p:nvPr>
        </p:nvSpPr>
        <p:spPr>
          <a:xfrm>
            <a:off x="152400" y="304800"/>
            <a:ext cx="9601200" cy="677108"/>
          </a:xfrm>
        </p:spPr>
        <p:txBody>
          <a:bodyPr/>
          <a:lstStyle/>
          <a:p>
            <a:r>
              <a:rPr lang="en-US" sz="4400" u="none" dirty="0"/>
              <a:t>How Supervised Learning Works?</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90" y="1447801"/>
            <a:ext cx="7829550" cy="4362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8400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6644" y="1173843"/>
            <a:ext cx="4388756" cy="438875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228600" y="1173843"/>
            <a:ext cx="4388756" cy="43887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43050" y="279400"/>
            <a:ext cx="678942" cy="408432"/>
          </a:xfrm>
          <a:prstGeom prst="rect">
            <a:avLst/>
          </a:prstGeom>
        </p:spPr>
      </p:pic>
      <p:sp>
        <p:nvSpPr>
          <p:cNvPr id="5" name="TextBox 4"/>
          <p:cNvSpPr txBox="1"/>
          <p:nvPr/>
        </p:nvSpPr>
        <p:spPr>
          <a:xfrm>
            <a:off x="838200" y="771567"/>
            <a:ext cx="3729162" cy="369332"/>
          </a:xfrm>
          <a:prstGeom prst="rect">
            <a:avLst/>
          </a:prstGeom>
          <a:noFill/>
        </p:spPr>
        <p:txBody>
          <a:bodyPr wrap="none" rtlCol="0">
            <a:spAutoFit/>
          </a:bodyPr>
          <a:lstStyle/>
          <a:p>
            <a:r>
              <a:rPr lang="en-US" dirty="0">
                <a:solidFill>
                  <a:prstClr val="black"/>
                </a:solidFill>
              </a:rPr>
              <a:t>(for fixed           , this is a function of x)</a:t>
            </a:r>
          </a:p>
        </p:txBody>
      </p:sp>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19575" y="889005"/>
            <a:ext cx="519391" cy="297145"/>
          </a:xfrm>
          <a:prstGeom prst="rect">
            <a:avLst/>
          </a:prstGeom>
        </p:spPr>
      </p:pic>
      <p:pic>
        <p:nvPicPr>
          <p:cNvPr id="7" name="Picture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550784" y="279400"/>
            <a:ext cx="1076706" cy="408432"/>
          </a:xfrm>
          <a:prstGeom prst="rect">
            <a:avLst/>
          </a:prstGeom>
        </p:spPr>
      </p:pic>
      <p:sp>
        <p:nvSpPr>
          <p:cNvPr id="8" name="TextBox 7"/>
          <p:cNvSpPr txBox="1"/>
          <p:nvPr/>
        </p:nvSpPr>
        <p:spPr>
          <a:xfrm>
            <a:off x="5328312" y="771567"/>
            <a:ext cx="3484031" cy="369332"/>
          </a:xfrm>
          <a:prstGeom prst="rect">
            <a:avLst/>
          </a:prstGeom>
          <a:noFill/>
        </p:spPr>
        <p:txBody>
          <a:bodyPr wrap="none" rtlCol="0">
            <a:spAutoFit/>
          </a:bodyPr>
          <a:lstStyle/>
          <a:p>
            <a:r>
              <a:rPr lang="en-US" dirty="0">
                <a:solidFill>
                  <a:prstClr val="black"/>
                </a:solidFill>
              </a:rPr>
              <a:t>(function of the parameters            )</a:t>
            </a:r>
          </a:p>
        </p:txBody>
      </p:sp>
      <p:pic>
        <p:nvPicPr>
          <p:cNvPr id="9" name="Picture 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080557" y="889000"/>
            <a:ext cx="515722" cy="292608"/>
          </a:xfrm>
          <a:prstGeom prst="rect">
            <a:avLst/>
          </a:prstGeom>
        </p:spPr>
      </p:pic>
      <mc:AlternateContent xmlns:mc="http://schemas.openxmlformats.org/markup-compatibility/2006" xmlns:p14="http://schemas.microsoft.com/office/powerpoint/2010/main">
        <mc:Choice Requires="p14">
          <p:contentPart p14:bwMode="auto" r:id="rId12">
            <p14:nvContentPartPr>
              <p14:cNvPr id="2" name="Ink 1"/>
              <p14:cNvContentPartPr/>
              <p14:nvPr/>
            </p14:nvContentPartPr>
            <p14:xfrm>
              <a:off x="7046280" y="3891360"/>
              <a:ext cx="114120" cy="248160"/>
            </p14:xfrm>
          </p:contentPart>
        </mc:Choice>
        <mc:Fallback xmlns="">
          <p:pic>
            <p:nvPicPr>
              <p:cNvPr id="2" name="Ink 1"/>
              <p:cNvPicPr/>
              <p:nvPr/>
            </p:nvPicPr>
            <p:blipFill>
              <a:blip r:embed="rId13"/>
              <a:stretch>
                <a:fillRect/>
              </a:stretch>
            </p:blipFill>
            <p:spPr>
              <a:xfrm>
                <a:off x="7038000" y="2909880"/>
                <a:ext cx="130680" cy="203760"/>
              </a:xfrm>
              <a:prstGeom prst="rect">
                <a:avLst/>
              </a:prstGeom>
            </p:spPr>
          </p:pic>
        </mc:Fallback>
      </mc:AlternateContent>
    </p:spTree>
    <p:extLst>
      <p:ext uri="{BB962C8B-B14F-4D97-AF65-F5344CB8AC3E}">
        <p14:creationId xmlns:p14="http://schemas.microsoft.com/office/powerpoint/2010/main" val="40022875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6644" y="1173843"/>
            <a:ext cx="4388756" cy="438875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228600" y="1173843"/>
            <a:ext cx="4388756" cy="43887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43050" y="279400"/>
            <a:ext cx="678942" cy="408432"/>
          </a:xfrm>
          <a:prstGeom prst="rect">
            <a:avLst/>
          </a:prstGeom>
        </p:spPr>
      </p:pic>
      <p:sp>
        <p:nvSpPr>
          <p:cNvPr id="5" name="TextBox 4"/>
          <p:cNvSpPr txBox="1"/>
          <p:nvPr/>
        </p:nvSpPr>
        <p:spPr>
          <a:xfrm>
            <a:off x="838200" y="771567"/>
            <a:ext cx="3729162" cy="369332"/>
          </a:xfrm>
          <a:prstGeom prst="rect">
            <a:avLst/>
          </a:prstGeom>
          <a:noFill/>
        </p:spPr>
        <p:txBody>
          <a:bodyPr wrap="none" rtlCol="0">
            <a:spAutoFit/>
          </a:bodyPr>
          <a:lstStyle/>
          <a:p>
            <a:r>
              <a:rPr lang="en-US" dirty="0">
                <a:solidFill>
                  <a:prstClr val="black"/>
                </a:solidFill>
              </a:rPr>
              <a:t>(for fixed           , this is a function of x)</a:t>
            </a:r>
          </a:p>
        </p:txBody>
      </p:sp>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19575" y="889005"/>
            <a:ext cx="519391" cy="297145"/>
          </a:xfrm>
          <a:prstGeom prst="rect">
            <a:avLst/>
          </a:prstGeom>
        </p:spPr>
      </p:pic>
      <p:pic>
        <p:nvPicPr>
          <p:cNvPr id="7" name="Picture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550784" y="279400"/>
            <a:ext cx="1076706" cy="408432"/>
          </a:xfrm>
          <a:prstGeom prst="rect">
            <a:avLst/>
          </a:prstGeom>
        </p:spPr>
      </p:pic>
      <p:sp>
        <p:nvSpPr>
          <p:cNvPr id="8" name="TextBox 7"/>
          <p:cNvSpPr txBox="1"/>
          <p:nvPr/>
        </p:nvSpPr>
        <p:spPr>
          <a:xfrm>
            <a:off x="5328312" y="771567"/>
            <a:ext cx="3484031" cy="369332"/>
          </a:xfrm>
          <a:prstGeom prst="rect">
            <a:avLst/>
          </a:prstGeom>
          <a:noFill/>
        </p:spPr>
        <p:txBody>
          <a:bodyPr wrap="none" rtlCol="0">
            <a:spAutoFit/>
          </a:bodyPr>
          <a:lstStyle/>
          <a:p>
            <a:r>
              <a:rPr lang="en-US" dirty="0">
                <a:solidFill>
                  <a:prstClr val="black"/>
                </a:solidFill>
              </a:rPr>
              <a:t>(function of the parameters            )</a:t>
            </a:r>
          </a:p>
        </p:txBody>
      </p:sp>
      <p:pic>
        <p:nvPicPr>
          <p:cNvPr id="9" name="Picture 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080557" y="889000"/>
            <a:ext cx="515722" cy="292608"/>
          </a:xfrm>
          <a:prstGeom prst="rect">
            <a:avLst/>
          </a:prstGeom>
        </p:spPr>
      </p:pic>
    </p:spTree>
    <p:extLst>
      <p:ext uri="{BB962C8B-B14F-4D97-AF65-F5344CB8AC3E}">
        <p14:creationId xmlns:p14="http://schemas.microsoft.com/office/powerpoint/2010/main" val="21531609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6644" y="1173843"/>
            <a:ext cx="4388756" cy="438875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228600" y="1173843"/>
            <a:ext cx="4388756" cy="43887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43050" y="279400"/>
            <a:ext cx="678942" cy="408432"/>
          </a:xfrm>
          <a:prstGeom prst="rect">
            <a:avLst/>
          </a:prstGeom>
        </p:spPr>
      </p:pic>
      <p:sp>
        <p:nvSpPr>
          <p:cNvPr id="5" name="TextBox 4"/>
          <p:cNvSpPr txBox="1"/>
          <p:nvPr/>
        </p:nvSpPr>
        <p:spPr>
          <a:xfrm>
            <a:off x="838200" y="771567"/>
            <a:ext cx="3729162" cy="369332"/>
          </a:xfrm>
          <a:prstGeom prst="rect">
            <a:avLst/>
          </a:prstGeom>
          <a:noFill/>
        </p:spPr>
        <p:txBody>
          <a:bodyPr wrap="none" rtlCol="0">
            <a:spAutoFit/>
          </a:bodyPr>
          <a:lstStyle/>
          <a:p>
            <a:r>
              <a:rPr lang="en-US" dirty="0">
                <a:solidFill>
                  <a:prstClr val="black"/>
                </a:solidFill>
              </a:rPr>
              <a:t>(for fixed           , this is a function of x)</a:t>
            </a:r>
          </a:p>
        </p:txBody>
      </p:sp>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19575" y="889005"/>
            <a:ext cx="519391" cy="297145"/>
          </a:xfrm>
          <a:prstGeom prst="rect">
            <a:avLst/>
          </a:prstGeom>
        </p:spPr>
      </p:pic>
      <p:pic>
        <p:nvPicPr>
          <p:cNvPr id="7" name="Picture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550784" y="279400"/>
            <a:ext cx="1076706" cy="408432"/>
          </a:xfrm>
          <a:prstGeom prst="rect">
            <a:avLst/>
          </a:prstGeom>
        </p:spPr>
      </p:pic>
      <p:sp>
        <p:nvSpPr>
          <p:cNvPr id="8" name="TextBox 7"/>
          <p:cNvSpPr txBox="1"/>
          <p:nvPr/>
        </p:nvSpPr>
        <p:spPr>
          <a:xfrm>
            <a:off x="5328312" y="771567"/>
            <a:ext cx="3484031" cy="369332"/>
          </a:xfrm>
          <a:prstGeom prst="rect">
            <a:avLst/>
          </a:prstGeom>
          <a:noFill/>
        </p:spPr>
        <p:txBody>
          <a:bodyPr wrap="none" rtlCol="0">
            <a:spAutoFit/>
          </a:bodyPr>
          <a:lstStyle/>
          <a:p>
            <a:r>
              <a:rPr lang="en-US" dirty="0">
                <a:solidFill>
                  <a:prstClr val="black"/>
                </a:solidFill>
              </a:rPr>
              <a:t>(function of the parameters            )</a:t>
            </a:r>
          </a:p>
        </p:txBody>
      </p:sp>
      <p:pic>
        <p:nvPicPr>
          <p:cNvPr id="9" name="Picture 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080557" y="889000"/>
            <a:ext cx="515722" cy="292608"/>
          </a:xfrm>
          <a:prstGeom prst="rect">
            <a:avLst/>
          </a:prstGeom>
        </p:spPr>
      </p:pic>
    </p:spTree>
    <p:extLst>
      <p:ext uri="{BB962C8B-B14F-4D97-AF65-F5344CB8AC3E}">
        <p14:creationId xmlns:p14="http://schemas.microsoft.com/office/powerpoint/2010/main" val="35177228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6644" y="1173843"/>
            <a:ext cx="4388756" cy="438875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228600" y="1173843"/>
            <a:ext cx="4388756" cy="43887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43050" y="279400"/>
            <a:ext cx="678942" cy="408432"/>
          </a:xfrm>
          <a:prstGeom prst="rect">
            <a:avLst/>
          </a:prstGeom>
        </p:spPr>
      </p:pic>
      <p:sp>
        <p:nvSpPr>
          <p:cNvPr id="5" name="TextBox 4"/>
          <p:cNvSpPr txBox="1"/>
          <p:nvPr/>
        </p:nvSpPr>
        <p:spPr>
          <a:xfrm>
            <a:off x="838200" y="771567"/>
            <a:ext cx="3729162" cy="369332"/>
          </a:xfrm>
          <a:prstGeom prst="rect">
            <a:avLst/>
          </a:prstGeom>
          <a:noFill/>
        </p:spPr>
        <p:txBody>
          <a:bodyPr wrap="none" rtlCol="0">
            <a:spAutoFit/>
          </a:bodyPr>
          <a:lstStyle/>
          <a:p>
            <a:r>
              <a:rPr lang="en-US" dirty="0">
                <a:solidFill>
                  <a:prstClr val="black"/>
                </a:solidFill>
              </a:rPr>
              <a:t>(for fixed           , this is a function of x)</a:t>
            </a:r>
          </a:p>
        </p:txBody>
      </p:sp>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19575" y="889005"/>
            <a:ext cx="519391" cy="297145"/>
          </a:xfrm>
          <a:prstGeom prst="rect">
            <a:avLst/>
          </a:prstGeom>
        </p:spPr>
      </p:pic>
      <p:pic>
        <p:nvPicPr>
          <p:cNvPr id="7" name="Picture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550784" y="279400"/>
            <a:ext cx="1076706" cy="408432"/>
          </a:xfrm>
          <a:prstGeom prst="rect">
            <a:avLst/>
          </a:prstGeom>
        </p:spPr>
      </p:pic>
      <p:sp>
        <p:nvSpPr>
          <p:cNvPr id="8" name="TextBox 7"/>
          <p:cNvSpPr txBox="1"/>
          <p:nvPr/>
        </p:nvSpPr>
        <p:spPr>
          <a:xfrm>
            <a:off x="5328312" y="771567"/>
            <a:ext cx="3484031" cy="369332"/>
          </a:xfrm>
          <a:prstGeom prst="rect">
            <a:avLst/>
          </a:prstGeom>
          <a:noFill/>
        </p:spPr>
        <p:txBody>
          <a:bodyPr wrap="none" rtlCol="0">
            <a:spAutoFit/>
          </a:bodyPr>
          <a:lstStyle/>
          <a:p>
            <a:r>
              <a:rPr lang="en-US" dirty="0">
                <a:solidFill>
                  <a:prstClr val="black"/>
                </a:solidFill>
              </a:rPr>
              <a:t>(function of the parameters            )</a:t>
            </a:r>
          </a:p>
        </p:txBody>
      </p:sp>
      <p:pic>
        <p:nvPicPr>
          <p:cNvPr id="9" name="Picture 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080557" y="889000"/>
            <a:ext cx="515722" cy="292608"/>
          </a:xfrm>
          <a:prstGeom prst="rect">
            <a:avLst/>
          </a:prstGeom>
        </p:spPr>
      </p:pic>
    </p:spTree>
    <p:extLst>
      <p:ext uri="{BB962C8B-B14F-4D97-AF65-F5344CB8AC3E}">
        <p14:creationId xmlns:p14="http://schemas.microsoft.com/office/powerpoint/2010/main" val="34048721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6644" y="1173843"/>
            <a:ext cx="4388756" cy="438875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228600" y="1173843"/>
            <a:ext cx="4388756" cy="43887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43050" y="279400"/>
            <a:ext cx="678942" cy="408432"/>
          </a:xfrm>
          <a:prstGeom prst="rect">
            <a:avLst/>
          </a:prstGeom>
        </p:spPr>
      </p:pic>
      <p:sp>
        <p:nvSpPr>
          <p:cNvPr id="5" name="TextBox 4"/>
          <p:cNvSpPr txBox="1"/>
          <p:nvPr/>
        </p:nvSpPr>
        <p:spPr>
          <a:xfrm>
            <a:off x="838200" y="771567"/>
            <a:ext cx="3729162" cy="369332"/>
          </a:xfrm>
          <a:prstGeom prst="rect">
            <a:avLst/>
          </a:prstGeom>
          <a:noFill/>
        </p:spPr>
        <p:txBody>
          <a:bodyPr wrap="none" rtlCol="0">
            <a:spAutoFit/>
          </a:bodyPr>
          <a:lstStyle/>
          <a:p>
            <a:r>
              <a:rPr lang="en-US" dirty="0">
                <a:solidFill>
                  <a:prstClr val="black"/>
                </a:solidFill>
              </a:rPr>
              <a:t>(for fixed           , this is a function of x)</a:t>
            </a:r>
          </a:p>
        </p:txBody>
      </p:sp>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19575" y="889005"/>
            <a:ext cx="519391" cy="297145"/>
          </a:xfrm>
          <a:prstGeom prst="rect">
            <a:avLst/>
          </a:prstGeom>
        </p:spPr>
      </p:pic>
      <p:pic>
        <p:nvPicPr>
          <p:cNvPr id="7" name="Picture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550784" y="279400"/>
            <a:ext cx="1076706" cy="408432"/>
          </a:xfrm>
          <a:prstGeom prst="rect">
            <a:avLst/>
          </a:prstGeom>
        </p:spPr>
      </p:pic>
      <p:sp>
        <p:nvSpPr>
          <p:cNvPr id="8" name="TextBox 7"/>
          <p:cNvSpPr txBox="1"/>
          <p:nvPr/>
        </p:nvSpPr>
        <p:spPr>
          <a:xfrm>
            <a:off x="5328312" y="771567"/>
            <a:ext cx="3484031" cy="369332"/>
          </a:xfrm>
          <a:prstGeom prst="rect">
            <a:avLst/>
          </a:prstGeom>
          <a:noFill/>
        </p:spPr>
        <p:txBody>
          <a:bodyPr wrap="none" rtlCol="0">
            <a:spAutoFit/>
          </a:bodyPr>
          <a:lstStyle/>
          <a:p>
            <a:r>
              <a:rPr lang="en-US" dirty="0">
                <a:solidFill>
                  <a:prstClr val="black"/>
                </a:solidFill>
              </a:rPr>
              <a:t>(function of the parameters            )</a:t>
            </a:r>
          </a:p>
        </p:txBody>
      </p:sp>
      <p:pic>
        <p:nvPicPr>
          <p:cNvPr id="9" name="Picture 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080557" y="889000"/>
            <a:ext cx="515722" cy="292608"/>
          </a:xfrm>
          <a:prstGeom prst="rect">
            <a:avLst/>
          </a:prstGeom>
        </p:spPr>
      </p:pic>
    </p:spTree>
    <p:extLst>
      <p:ext uri="{BB962C8B-B14F-4D97-AF65-F5344CB8AC3E}">
        <p14:creationId xmlns:p14="http://schemas.microsoft.com/office/powerpoint/2010/main" val="14228379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6644" y="1173843"/>
            <a:ext cx="4388756" cy="438875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228600" y="1173843"/>
            <a:ext cx="4388756" cy="43887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43050" y="279400"/>
            <a:ext cx="678942" cy="408432"/>
          </a:xfrm>
          <a:prstGeom prst="rect">
            <a:avLst/>
          </a:prstGeom>
        </p:spPr>
      </p:pic>
      <p:sp>
        <p:nvSpPr>
          <p:cNvPr id="5" name="TextBox 4"/>
          <p:cNvSpPr txBox="1"/>
          <p:nvPr/>
        </p:nvSpPr>
        <p:spPr>
          <a:xfrm>
            <a:off x="838200" y="771567"/>
            <a:ext cx="3729162" cy="369332"/>
          </a:xfrm>
          <a:prstGeom prst="rect">
            <a:avLst/>
          </a:prstGeom>
          <a:noFill/>
        </p:spPr>
        <p:txBody>
          <a:bodyPr wrap="none" rtlCol="0">
            <a:spAutoFit/>
          </a:bodyPr>
          <a:lstStyle/>
          <a:p>
            <a:r>
              <a:rPr lang="en-US" dirty="0">
                <a:solidFill>
                  <a:prstClr val="black"/>
                </a:solidFill>
              </a:rPr>
              <a:t>(for fixed           , this is a function of x)</a:t>
            </a:r>
          </a:p>
        </p:txBody>
      </p:sp>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19575" y="889005"/>
            <a:ext cx="519391" cy="297145"/>
          </a:xfrm>
          <a:prstGeom prst="rect">
            <a:avLst/>
          </a:prstGeom>
        </p:spPr>
      </p:pic>
      <p:pic>
        <p:nvPicPr>
          <p:cNvPr id="7" name="Picture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550784" y="279400"/>
            <a:ext cx="1076706" cy="408432"/>
          </a:xfrm>
          <a:prstGeom prst="rect">
            <a:avLst/>
          </a:prstGeom>
        </p:spPr>
      </p:pic>
      <p:sp>
        <p:nvSpPr>
          <p:cNvPr id="8" name="TextBox 7"/>
          <p:cNvSpPr txBox="1"/>
          <p:nvPr/>
        </p:nvSpPr>
        <p:spPr>
          <a:xfrm>
            <a:off x="5328312" y="771567"/>
            <a:ext cx="3484031" cy="369332"/>
          </a:xfrm>
          <a:prstGeom prst="rect">
            <a:avLst/>
          </a:prstGeom>
          <a:noFill/>
        </p:spPr>
        <p:txBody>
          <a:bodyPr wrap="none" rtlCol="0">
            <a:spAutoFit/>
          </a:bodyPr>
          <a:lstStyle/>
          <a:p>
            <a:r>
              <a:rPr lang="en-US" dirty="0">
                <a:solidFill>
                  <a:prstClr val="black"/>
                </a:solidFill>
              </a:rPr>
              <a:t>(function of the parameters            )</a:t>
            </a:r>
          </a:p>
        </p:txBody>
      </p:sp>
      <p:pic>
        <p:nvPicPr>
          <p:cNvPr id="9" name="Picture 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080557" y="889000"/>
            <a:ext cx="515722" cy="292608"/>
          </a:xfrm>
          <a:prstGeom prst="rect">
            <a:avLst/>
          </a:prstGeom>
        </p:spPr>
      </p:pic>
    </p:spTree>
    <p:extLst>
      <p:ext uri="{BB962C8B-B14F-4D97-AF65-F5344CB8AC3E}">
        <p14:creationId xmlns:p14="http://schemas.microsoft.com/office/powerpoint/2010/main" val="36275071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6644" y="1173843"/>
            <a:ext cx="4388756" cy="438875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228600" y="1173843"/>
            <a:ext cx="4388756" cy="43887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43050" y="279400"/>
            <a:ext cx="678942" cy="408432"/>
          </a:xfrm>
          <a:prstGeom prst="rect">
            <a:avLst/>
          </a:prstGeom>
        </p:spPr>
      </p:pic>
      <p:sp>
        <p:nvSpPr>
          <p:cNvPr id="5" name="TextBox 4"/>
          <p:cNvSpPr txBox="1"/>
          <p:nvPr/>
        </p:nvSpPr>
        <p:spPr>
          <a:xfrm>
            <a:off x="838200" y="771567"/>
            <a:ext cx="3729162" cy="369332"/>
          </a:xfrm>
          <a:prstGeom prst="rect">
            <a:avLst/>
          </a:prstGeom>
          <a:noFill/>
        </p:spPr>
        <p:txBody>
          <a:bodyPr wrap="none" rtlCol="0">
            <a:spAutoFit/>
          </a:bodyPr>
          <a:lstStyle/>
          <a:p>
            <a:r>
              <a:rPr lang="en-US" dirty="0">
                <a:solidFill>
                  <a:prstClr val="black"/>
                </a:solidFill>
              </a:rPr>
              <a:t>(for fixed           , this is a function of x)</a:t>
            </a:r>
          </a:p>
        </p:txBody>
      </p:sp>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19575" y="889005"/>
            <a:ext cx="519391" cy="297145"/>
          </a:xfrm>
          <a:prstGeom prst="rect">
            <a:avLst/>
          </a:prstGeom>
        </p:spPr>
      </p:pic>
      <p:pic>
        <p:nvPicPr>
          <p:cNvPr id="7" name="Picture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550784" y="279400"/>
            <a:ext cx="1076706" cy="408432"/>
          </a:xfrm>
          <a:prstGeom prst="rect">
            <a:avLst/>
          </a:prstGeom>
        </p:spPr>
      </p:pic>
      <p:sp>
        <p:nvSpPr>
          <p:cNvPr id="8" name="TextBox 7"/>
          <p:cNvSpPr txBox="1"/>
          <p:nvPr/>
        </p:nvSpPr>
        <p:spPr>
          <a:xfrm>
            <a:off x="5328312" y="771567"/>
            <a:ext cx="3484031" cy="369332"/>
          </a:xfrm>
          <a:prstGeom prst="rect">
            <a:avLst/>
          </a:prstGeom>
          <a:noFill/>
        </p:spPr>
        <p:txBody>
          <a:bodyPr wrap="none" rtlCol="0">
            <a:spAutoFit/>
          </a:bodyPr>
          <a:lstStyle/>
          <a:p>
            <a:r>
              <a:rPr lang="en-US" dirty="0">
                <a:solidFill>
                  <a:prstClr val="black"/>
                </a:solidFill>
              </a:rPr>
              <a:t>(function of the parameters            )</a:t>
            </a:r>
          </a:p>
        </p:txBody>
      </p:sp>
      <p:pic>
        <p:nvPicPr>
          <p:cNvPr id="9" name="Picture 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080557" y="889000"/>
            <a:ext cx="515722" cy="292608"/>
          </a:xfrm>
          <a:prstGeom prst="rect">
            <a:avLst/>
          </a:prstGeom>
        </p:spPr>
      </p:pic>
      <mc:AlternateContent xmlns:mc="http://schemas.openxmlformats.org/markup-compatibility/2006" xmlns:p14="http://schemas.microsoft.com/office/powerpoint/2010/main">
        <mc:Choice Requires="p14">
          <p:contentPart p14:bwMode="auto" r:id="rId12">
            <p14:nvContentPartPr>
              <p14:cNvPr id="2" name="Ink 1"/>
              <p14:cNvContentPartPr/>
              <p14:nvPr/>
            </p14:nvContentPartPr>
            <p14:xfrm>
              <a:off x="750240" y="2651520"/>
              <a:ext cx="6045840" cy="2928960"/>
            </p14:xfrm>
          </p:contentPart>
        </mc:Choice>
        <mc:Fallback xmlns="">
          <p:pic>
            <p:nvPicPr>
              <p:cNvPr id="2" name="Ink 1"/>
              <p:cNvPicPr/>
              <p:nvPr/>
            </p:nvPicPr>
            <p:blipFill>
              <a:blip r:embed="rId13"/>
              <a:stretch>
                <a:fillRect/>
              </a:stretch>
            </p:blipFill>
            <p:spPr>
              <a:xfrm>
                <a:off x="743400" y="1979640"/>
                <a:ext cx="6060600" cy="2215800"/>
              </a:xfrm>
              <a:prstGeom prst="rect">
                <a:avLst/>
              </a:prstGeom>
            </p:spPr>
          </p:pic>
        </mc:Fallback>
      </mc:AlternateContent>
    </p:spTree>
    <p:extLst>
      <p:ext uri="{BB962C8B-B14F-4D97-AF65-F5344CB8AC3E}">
        <p14:creationId xmlns:p14="http://schemas.microsoft.com/office/powerpoint/2010/main" val="42702301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838200"/>
            <a:ext cx="7475220" cy="0"/>
          </a:xfrm>
          <a:custGeom>
            <a:avLst/>
            <a:gdLst/>
            <a:ahLst/>
            <a:cxnLst/>
            <a:rect l="l" t="t" r="r" b="b"/>
            <a:pathLst>
              <a:path w="7475220">
                <a:moveTo>
                  <a:pt x="0" y="0"/>
                </a:moveTo>
                <a:lnTo>
                  <a:pt x="7475220" y="0"/>
                </a:lnTo>
              </a:path>
            </a:pathLst>
          </a:custGeom>
          <a:ln w="6096">
            <a:solidFill>
              <a:srgbClr val="7E7E7E"/>
            </a:solidFill>
          </a:ln>
        </p:spPr>
        <p:txBody>
          <a:bodyPr wrap="square" lIns="0" tIns="0" rIns="0" bIns="0" rtlCol="0"/>
          <a:lstStyle/>
          <a:p>
            <a:endParaRPr>
              <a:solidFill>
                <a:prstClr val="black"/>
              </a:solidFill>
            </a:endParaRPr>
          </a:p>
        </p:txBody>
      </p:sp>
      <p:sp>
        <p:nvSpPr>
          <p:cNvPr id="3" name="object 3"/>
          <p:cNvSpPr txBox="1">
            <a:spLocks noGrp="1"/>
          </p:cNvSpPr>
          <p:nvPr>
            <p:ph type="title"/>
          </p:nvPr>
        </p:nvSpPr>
        <p:spPr>
          <a:xfrm>
            <a:off x="44958" y="-33528"/>
            <a:ext cx="4432300" cy="751488"/>
          </a:xfrm>
          <a:prstGeom prst="rect">
            <a:avLst/>
          </a:prstGeom>
        </p:spPr>
        <p:txBody>
          <a:bodyPr vert="horz" wrap="square" lIns="0" tIns="12700" rIns="0" bIns="0" rtlCol="0">
            <a:spAutoFit/>
          </a:bodyPr>
          <a:lstStyle/>
          <a:p>
            <a:pPr marL="12700">
              <a:lnSpc>
                <a:spcPct val="100000"/>
              </a:lnSpc>
              <a:spcBef>
                <a:spcPts val="100"/>
              </a:spcBef>
            </a:pPr>
            <a:r>
              <a:rPr lang="en-GB" u="none" spc="-745" dirty="0" smtClean="0"/>
              <a:t>PRACTICAL   LAB</a:t>
            </a:r>
            <a:endParaRPr u="none" spc="-434" dirty="0"/>
          </a:p>
        </p:txBody>
      </p:sp>
      <p:graphicFrame>
        <p:nvGraphicFramePr>
          <p:cNvPr id="6" name="Table 5"/>
          <p:cNvGraphicFramePr>
            <a:graphicFrameLocks noGrp="1"/>
          </p:cNvGraphicFramePr>
          <p:nvPr>
            <p:extLst>
              <p:ext uri="{D42A27DB-BD31-4B8C-83A1-F6EECF244321}">
                <p14:modId xmlns:p14="http://schemas.microsoft.com/office/powerpoint/2010/main" val="31291248"/>
              </p:ext>
            </p:extLst>
          </p:nvPr>
        </p:nvGraphicFramePr>
        <p:xfrm>
          <a:off x="5410200" y="533400"/>
          <a:ext cx="3597584" cy="5857853"/>
        </p:xfrm>
        <a:graphic>
          <a:graphicData uri="http://schemas.openxmlformats.org/drawingml/2006/table">
            <a:tbl>
              <a:tblPr/>
              <a:tblGrid>
                <a:gridCol w="2120846"/>
                <a:gridCol w="1476738"/>
              </a:tblGrid>
              <a:tr h="151089">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1" i="0" u="none" strike="noStrike" dirty="0" smtClean="0">
                          <a:solidFill>
                            <a:srgbClr val="000000"/>
                          </a:solidFill>
                          <a:effectLst/>
                          <a:latin typeface="Calibri"/>
                        </a:rPr>
                        <a:t>Years Experience</a:t>
                      </a:r>
                      <a:endParaRPr lang="en-US" sz="1200" b="1" i="0" u="none" strike="noStrike" dirty="0">
                        <a:solidFill>
                          <a:srgbClr val="000000"/>
                        </a:solidFill>
                        <a:effectLst/>
                        <a:latin typeface="Calibri"/>
                      </a:endParaRP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1" i="0" u="none" strike="noStrike" dirty="0">
                          <a:solidFill>
                            <a:srgbClr val="000000"/>
                          </a:solidFill>
                          <a:effectLst/>
                          <a:latin typeface="Calibri"/>
                        </a:rPr>
                        <a:t>Salary</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r>
              <a:tr h="151089">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dirty="0">
                          <a:solidFill>
                            <a:srgbClr val="000000"/>
                          </a:solidFill>
                          <a:effectLst/>
                          <a:latin typeface="Calibri"/>
                        </a:rPr>
                        <a:t>1.1</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dirty="0">
                          <a:solidFill>
                            <a:srgbClr val="000000"/>
                          </a:solidFill>
                          <a:effectLst/>
                          <a:latin typeface="Calibri"/>
                        </a:rPr>
                        <a:t>39343</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r>
              <a:tr h="151089">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dirty="0">
                          <a:solidFill>
                            <a:srgbClr val="000000"/>
                          </a:solidFill>
                          <a:effectLst/>
                          <a:latin typeface="Calibri"/>
                        </a:rPr>
                        <a:t>1.3</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dirty="0">
                          <a:solidFill>
                            <a:srgbClr val="000000"/>
                          </a:solidFill>
                          <a:effectLst/>
                          <a:latin typeface="Calibri"/>
                        </a:rPr>
                        <a:t>46205</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r>
              <a:tr h="151089">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dirty="0">
                          <a:solidFill>
                            <a:srgbClr val="000000"/>
                          </a:solidFill>
                          <a:effectLst/>
                          <a:latin typeface="Calibri"/>
                        </a:rPr>
                        <a:t>1.5</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dirty="0">
                          <a:solidFill>
                            <a:srgbClr val="000000"/>
                          </a:solidFill>
                          <a:effectLst/>
                          <a:latin typeface="Calibri"/>
                        </a:rPr>
                        <a:t>37731</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r>
              <a:tr h="151089">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dirty="0">
                          <a:solidFill>
                            <a:srgbClr val="000000"/>
                          </a:solidFill>
                          <a:effectLst/>
                          <a:latin typeface="Calibri"/>
                        </a:rPr>
                        <a:t>2</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dirty="0">
                          <a:solidFill>
                            <a:srgbClr val="000000"/>
                          </a:solidFill>
                          <a:effectLst/>
                          <a:latin typeface="Calibri"/>
                        </a:rPr>
                        <a:t>43525</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r>
              <a:tr h="151089">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2.2</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dirty="0">
                          <a:solidFill>
                            <a:srgbClr val="000000"/>
                          </a:solidFill>
                          <a:effectLst/>
                          <a:latin typeface="Calibri"/>
                        </a:rPr>
                        <a:t>39891</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r>
              <a:tr h="151089">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2.9</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dirty="0">
                          <a:solidFill>
                            <a:srgbClr val="000000"/>
                          </a:solidFill>
                          <a:effectLst/>
                          <a:latin typeface="Calibri"/>
                        </a:rPr>
                        <a:t>56642</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r>
              <a:tr h="151089">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3</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dirty="0">
                          <a:solidFill>
                            <a:srgbClr val="000000"/>
                          </a:solidFill>
                          <a:effectLst/>
                          <a:latin typeface="Calibri"/>
                        </a:rPr>
                        <a:t>60150</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r>
              <a:tr h="151089">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dirty="0">
                          <a:solidFill>
                            <a:srgbClr val="000000"/>
                          </a:solidFill>
                          <a:effectLst/>
                          <a:latin typeface="Calibri"/>
                        </a:rPr>
                        <a:t>3.2</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dirty="0">
                          <a:solidFill>
                            <a:srgbClr val="000000"/>
                          </a:solidFill>
                          <a:effectLst/>
                          <a:latin typeface="Calibri"/>
                        </a:rPr>
                        <a:t>54445</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r>
              <a:tr h="151089">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3.2</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dirty="0">
                          <a:solidFill>
                            <a:srgbClr val="000000"/>
                          </a:solidFill>
                          <a:effectLst/>
                          <a:latin typeface="Calibri"/>
                        </a:rPr>
                        <a:t>64445</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r>
              <a:tr h="151089">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3.7</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dirty="0">
                          <a:solidFill>
                            <a:srgbClr val="000000"/>
                          </a:solidFill>
                          <a:effectLst/>
                          <a:latin typeface="Calibri"/>
                        </a:rPr>
                        <a:t>57189</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r>
              <a:tr h="151089">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3.9</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63218</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r>
              <a:tr h="151089">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4</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dirty="0">
                          <a:solidFill>
                            <a:srgbClr val="000000"/>
                          </a:solidFill>
                          <a:effectLst/>
                          <a:latin typeface="Calibri"/>
                        </a:rPr>
                        <a:t>55794</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r>
              <a:tr h="151089">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4</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dirty="0">
                          <a:solidFill>
                            <a:srgbClr val="000000"/>
                          </a:solidFill>
                          <a:effectLst/>
                          <a:latin typeface="Calibri"/>
                        </a:rPr>
                        <a:t>56957</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r>
              <a:tr h="151089">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4.1</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57081</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r>
              <a:tr h="151089">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4.5</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dirty="0">
                          <a:solidFill>
                            <a:srgbClr val="000000"/>
                          </a:solidFill>
                          <a:effectLst/>
                          <a:latin typeface="Calibri"/>
                        </a:rPr>
                        <a:t>61111</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r>
              <a:tr h="151089">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4.9</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dirty="0">
                          <a:solidFill>
                            <a:srgbClr val="000000"/>
                          </a:solidFill>
                          <a:effectLst/>
                          <a:latin typeface="Calibri"/>
                        </a:rPr>
                        <a:t>67938</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r>
              <a:tr h="151089">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5.1</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66029</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r>
              <a:tr h="151089">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dirty="0">
                          <a:solidFill>
                            <a:srgbClr val="000000"/>
                          </a:solidFill>
                          <a:effectLst/>
                          <a:latin typeface="Calibri"/>
                        </a:rPr>
                        <a:t>5.3</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dirty="0">
                          <a:solidFill>
                            <a:srgbClr val="000000"/>
                          </a:solidFill>
                          <a:effectLst/>
                          <a:latin typeface="Calibri"/>
                        </a:rPr>
                        <a:t>83088</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r>
              <a:tr h="151089">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5.9</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dirty="0">
                          <a:solidFill>
                            <a:srgbClr val="000000"/>
                          </a:solidFill>
                          <a:effectLst/>
                          <a:latin typeface="Calibri"/>
                        </a:rPr>
                        <a:t>81363</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r>
              <a:tr h="151089">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6</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dirty="0">
                          <a:solidFill>
                            <a:srgbClr val="000000"/>
                          </a:solidFill>
                          <a:effectLst/>
                          <a:latin typeface="Calibri"/>
                        </a:rPr>
                        <a:t>93940</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r>
              <a:tr h="151089">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6.8</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dirty="0">
                          <a:solidFill>
                            <a:srgbClr val="000000"/>
                          </a:solidFill>
                          <a:effectLst/>
                          <a:latin typeface="Calibri"/>
                        </a:rPr>
                        <a:t>91738</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r>
              <a:tr h="151089">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7.1</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98273</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r>
              <a:tr h="151089">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7.9</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101302</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r>
              <a:tr h="151089">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8.2</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113812</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r>
              <a:tr h="151089">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8.7</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109431</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r>
              <a:tr h="151089">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9</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105582</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r>
              <a:tr h="151089">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9.5</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dirty="0">
                          <a:solidFill>
                            <a:srgbClr val="000000"/>
                          </a:solidFill>
                          <a:effectLst/>
                          <a:latin typeface="Calibri"/>
                        </a:rPr>
                        <a:t>116969</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r>
              <a:tr h="151089">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9.6</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112635</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r>
              <a:tr h="151089">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10.3</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122391</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r>
              <a:tr h="151089">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a:solidFill>
                            <a:srgbClr val="000000"/>
                          </a:solidFill>
                          <a:effectLst/>
                          <a:latin typeface="Calibri"/>
                        </a:rPr>
                        <a:t>10.5</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gn="ctr" fontAlgn="b"/>
                      <a:r>
                        <a:rPr lang="en-US" sz="1200" b="0" i="0" u="none" strike="noStrike" dirty="0">
                          <a:solidFill>
                            <a:srgbClr val="000000"/>
                          </a:solidFill>
                          <a:effectLst/>
                          <a:latin typeface="Calibri"/>
                        </a:rPr>
                        <a:t>121872</a:t>
                      </a:r>
                    </a:p>
                  </a:txBody>
                  <a:tcPr marL="6083" marR="6083" marT="6083" marB="0" anchor="b">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r>
            </a:tbl>
          </a:graphicData>
        </a:graphic>
      </p:graphicFrame>
      <p:sp>
        <p:nvSpPr>
          <p:cNvPr id="7" name="TextBox 6"/>
          <p:cNvSpPr txBox="1"/>
          <p:nvPr/>
        </p:nvSpPr>
        <p:spPr>
          <a:xfrm>
            <a:off x="93726" y="914400"/>
            <a:ext cx="3695700" cy="3785652"/>
          </a:xfrm>
          <a:prstGeom prst="rect">
            <a:avLst/>
          </a:prstGeom>
          <a:solidFill>
            <a:srgbClr val="4F81BD">
              <a:lumMod val="20000"/>
              <a:lumOff val="80000"/>
            </a:srgbClr>
          </a:solidFill>
        </p:spPr>
        <p:txBody>
          <a:bodyPr wrap="square" rtlCol="0">
            <a:spAutoFit/>
          </a:bodyPr>
          <a:lstStyle/>
          <a:p>
            <a:pPr>
              <a:defRPr/>
            </a:pPr>
            <a:r>
              <a:rPr lang="en-GB" sz="2400" kern="0" dirty="0">
                <a:solidFill>
                  <a:sysClr val="windowText" lastClr="000000"/>
                </a:solidFill>
              </a:rPr>
              <a:t>Given a Salary Dataset, </a:t>
            </a:r>
            <a:r>
              <a:rPr lang="en-US" sz="2400" kern="0" dirty="0">
                <a:solidFill>
                  <a:sysClr val="windowText" lastClr="000000"/>
                </a:solidFill>
              </a:rPr>
              <a:t>If  a person has  2.5  years experience  in an Oil &amp; Gas sector, use linear regression to  estimate the  salary of  such a person?</a:t>
            </a:r>
          </a:p>
          <a:p>
            <a:pPr>
              <a:defRPr/>
            </a:pPr>
            <a:r>
              <a:rPr lang="en-GB" sz="2400" b="1" kern="0" dirty="0">
                <a:solidFill>
                  <a:sysClr val="windowText" lastClr="000000"/>
                </a:solidFill>
              </a:rPr>
              <a:t>Hint: </a:t>
            </a:r>
            <a:r>
              <a:rPr lang="en-GB" sz="2400" kern="0" dirty="0">
                <a:solidFill>
                  <a:sysClr val="windowText" lastClr="000000"/>
                </a:solidFill>
              </a:rPr>
              <a:t>All program should  be  written  in python programming  language</a:t>
            </a:r>
            <a:endParaRPr lang="en-US" sz="2400" kern="0" dirty="0">
              <a:solidFill>
                <a:sysClr val="windowText" lastClr="000000"/>
              </a:solidFill>
            </a:endParaRPr>
          </a:p>
          <a:p>
            <a:pPr>
              <a:defRPr/>
            </a:pPr>
            <a:endParaRPr lang="en-US" sz="2400" kern="0" dirty="0">
              <a:solidFill>
                <a:sysClr val="windowText" lastClr="000000"/>
              </a:solidFill>
            </a:endParaRPr>
          </a:p>
        </p:txBody>
      </p:sp>
      <p:sp>
        <p:nvSpPr>
          <p:cNvPr id="4" name="Right Arrow 3"/>
          <p:cNvSpPr/>
          <p:nvPr/>
        </p:nvSpPr>
        <p:spPr>
          <a:xfrm>
            <a:off x="4191000" y="2209800"/>
            <a:ext cx="8382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7194648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 y="0"/>
            <a:ext cx="9525000" cy="1107996"/>
          </a:xfrm>
        </p:spPr>
        <p:txBody>
          <a:bodyPr/>
          <a:lstStyle/>
          <a:p>
            <a:pPr marL="457200" indent="-457200"/>
            <a:r>
              <a:rPr lang="en-US" sz="3600" u="none" dirty="0" smtClean="0"/>
              <a:t>Linear  Regression with Gradient Descent Algorithm </a:t>
            </a:r>
            <a:endParaRPr lang="en-US" sz="3600" u="none"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95399"/>
            <a:ext cx="6235700" cy="2914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378174"/>
            <a:ext cx="4191000" cy="3251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68277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729" y="291847"/>
            <a:ext cx="7622540" cy="738664"/>
          </a:xfrm>
        </p:spPr>
        <p:txBody>
          <a:bodyPr/>
          <a:lstStyle/>
          <a:p>
            <a:pPr marL="457200" indent="-457200"/>
            <a:r>
              <a:rPr lang="en-US" u="none" dirty="0"/>
              <a:t>Multiple Linear Regression</a:t>
            </a:r>
          </a:p>
        </p:txBody>
      </p:sp>
      <p:sp>
        <p:nvSpPr>
          <p:cNvPr id="3" name="Text Placeholder 2"/>
          <p:cNvSpPr>
            <a:spLocks noGrp="1"/>
          </p:cNvSpPr>
          <p:nvPr>
            <p:ph type="body" idx="1"/>
          </p:nvPr>
        </p:nvSpPr>
        <p:spPr>
          <a:xfrm>
            <a:off x="304800" y="1371600"/>
            <a:ext cx="8686800" cy="1477328"/>
          </a:xfrm>
        </p:spPr>
        <p:txBody>
          <a:bodyPr/>
          <a:lstStyle/>
          <a:p>
            <a:pPr marL="457200" indent="-457200" algn="just">
              <a:buFont typeface="Wingdings" pitchFamily="2" charset="2"/>
              <a:buChar char="§"/>
            </a:pPr>
            <a:r>
              <a:rPr lang="en-US" sz="2400" dirty="0" smtClean="0">
                <a:latin typeface="+mn-lt"/>
              </a:rPr>
              <a:t>Multiple </a:t>
            </a:r>
            <a:r>
              <a:rPr lang="en-US" sz="2400" dirty="0">
                <a:latin typeface="+mn-lt"/>
              </a:rPr>
              <a:t>Linear Regression is one of the important regression algorithms which models the linear relationship between a single dependent continuous variable and more than one independent variable.</a:t>
            </a:r>
          </a:p>
        </p:txBody>
      </p:sp>
      <p:pic>
        <p:nvPicPr>
          <p:cNvPr id="1029" name="Picture 5" descr="Multivariate Linear Regression. Let&amp;#39;s take an example where we want to… |  by Dharti Dhami | 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400" y="3200400"/>
            <a:ext cx="5334000" cy="3139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8260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685800"/>
            <a:ext cx="7475220" cy="0"/>
          </a:xfrm>
          <a:custGeom>
            <a:avLst/>
            <a:gdLst/>
            <a:ahLst/>
            <a:cxnLst/>
            <a:rect l="l" t="t" r="r" b="b"/>
            <a:pathLst>
              <a:path w="7475220">
                <a:moveTo>
                  <a:pt x="0" y="0"/>
                </a:moveTo>
                <a:lnTo>
                  <a:pt x="7475220" y="0"/>
                </a:lnTo>
              </a:path>
            </a:pathLst>
          </a:custGeom>
          <a:ln w="6096">
            <a:solidFill>
              <a:srgbClr val="7E7E7E"/>
            </a:solidFill>
          </a:ln>
        </p:spPr>
        <p:txBody>
          <a:bodyPr wrap="square" lIns="0" tIns="0" rIns="0" bIns="0" rtlCol="0"/>
          <a:lstStyle/>
          <a:p>
            <a:endParaRPr>
              <a:solidFill>
                <a:prstClr val="black"/>
              </a:solidFill>
            </a:endParaRPr>
          </a:p>
        </p:txBody>
      </p:sp>
      <p:sp>
        <p:nvSpPr>
          <p:cNvPr id="4" name="Title 3"/>
          <p:cNvSpPr>
            <a:spLocks noGrp="1"/>
          </p:cNvSpPr>
          <p:nvPr>
            <p:ph type="title"/>
          </p:nvPr>
        </p:nvSpPr>
        <p:spPr>
          <a:xfrm>
            <a:off x="24384" y="2"/>
            <a:ext cx="9957816" cy="615553"/>
          </a:xfrm>
        </p:spPr>
        <p:txBody>
          <a:bodyPr/>
          <a:lstStyle/>
          <a:p>
            <a:r>
              <a:rPr lang="en-US" sz="4000" u="none" dirty="0" smtClean="0"/>
              <a:t>Steps Involved  in Supervised  Learning</a:t>
            </a:r>
            <a:endParaRPr lang="en-US" sz="4000" u="none" dirty="0"/>
          </a:p>
        </p:txBody>
      </p:sp>
      <p:sp>
        <p:nvSpPr>
          <p:cNvPr id="3" name="Rectangle 2"/>
          <p:cNvSpPr/>
          <p:nvPr/>
        </p:nvSpPr>
        <p:spPr>
          <a:xfrm>
            <a:off x="76200" y="838202"/>
            <a:ext cx="8991600" cy="5632311"/>
          </a:xfrm>
          <a:prstGeom prst="rect">
            <a:avLst/>
          </a:prstGeom>
        </p:spPr>
        <p:txBody>
          <a:bodyPr wrap="square">
            <a:spAutoFit/>
          </a:bodyPr>
          <a:lstStyle/>
          <a:p>
            <a:pPr marL="457200" indent="-457200" algn="just">
              <a:buFont typeface="+mj-lt"/>
              <a:buAutoNum type="arabicPeriod"/>
            </a:pPr>
            <a:r>
              <a:rPr lang="en-US" sz="2400" dirty="0">
                <a:solidFill>
                  <a:prstClr val="black"/>
                </a:solidFill>
              </a:rPr>
              <a:t>First determine </a:t>
            </a:r>
            <a:r>
              <a:rPr lang="en-US" sz="2400" dirty="0">
                <a:solidFill>
                  <a:prstClr val="black"/>
                </a:solidFill>
              </a:rPr>
              <a:t>the type of training dataset</a:t>
            </a:r>
          </a:p>
          <a:p>
            <a:pPr marL="457200" indent="-457200" algn="just">
              <a:buFont typeface="+mj-lt"/>
              <a:buAutoNum type="arabicPeriod"/>
            </a:pPr>
            <a:r>
              <a:rPr lang="en-US" sz="2400" dirty="0">
                <a:solidFill>
                  <a:prstClr val="black"/>
                </a:solidFill>
              </a:rPr>
              <a:t>Collect/gather </a:t>
            </a:r>
            <a:r>
              <a:rPr lang="en-US" sz="2400" dirty="0">
                <a:solidFill>
                  <a:prstClr val="black"/>
                </a:solidFill>
              </a:rPr>
              <a:t>the </a:t>
            </a:r>
            <a:r>
              <a:rPr lang="en-US" sz="2400" dirty="0" err="1">
                <a:solidFill>
                  <a:prstClr val="black"/>
                </a:solidFill>
              </a:rPr>
              <a:t>labelled</a:t>
            </a:r>
            <a:r>
              <a:rPr lang="en-US" sz="2400" dirty="0">
                <a:solidFill>
                  <a:prstClr val="black"/>
                </a:solidFill>
              </a:rPr>
              <a:t> training data.</a:t>
            </a:r>
          </a:p>
          <a:p>
            <a:pPr marL="457200" indent="-457200" algn="just">
              <a:buFont typeface="+mj-lt"/>
              <a:buAutoNum type="arabicPeriod"/>
            </a:pPr>
            <a:r>
              <a:rPr lang="en-US" sz="2400" dirty="0">
                <a:solidFill>
                  <a:prstClr val="black"/>
                </a:solidFill>
              </a:rPr>
              <a:t>Split the training dataset into </a:t>
            </a:r>
            <a:r>
              <a:rPr lang="en-US" sz="2400" b="1" dirty="0">
                <a:solidFill>
                  <a:srgbClr val="C0504D"/>
                </a:solidFill>
              </a:rPr>
              <a:t>training</a:t>
            </a:r>
            <a:r>
              <a:rPr lang="en-US" sz="2400" dirty="0">
                <a:solidFill>
                  <a:srgbClr val="C0504D"/>
                </a:solidFill>
              </a:rPr>
              <a:t> </a:t>
            </a:r>
            <a:r>
              <a:rPr lang="en-US" sz="2400" b="1" dirty="0">
                <a:solidFill>
                  <a:srgbClr val="C0504D"/>
                </a:solidFill>
              </a:rPr>
              <a:t>dataset, test dataset, and validation dataset</a:t>
            </a:r>
            <a:r>
              <a:rPr lang="en-US" sz="2400" dirty="0">
                <a:solidFill>
                  <a:srgbClr val="C0504D"/>
                </a:solidFill>
              </a:rPr>
              <a:t>.</a:t>
            </a:r>
          </a:p>
          <a:p>
            <a:pPr marL="457200" indent="-457200" algn="just">
              <a:buFont typeface="+mj-lt"/>
              <a:buAutoNum type="arabicPeriod"/>
            </a:pPr>
            <a:r>
              <a:rPr lang="en-US" sz="2400" dirty="0">
                <a:solidFill>
                  <a:prstClr val="black"/>
                </a:solidFill>
              </a:rPr>
              <a:t>Determine the </a:t>
            </a:r>
            <a:r>
              <a:rPr lang="en-US" sz="2400" b="1" dirty="0">
                <a:solidFill>
                  <a:srgbClr val="C0504D"/>
                </a:solidFill>
              </a:rPr>
              <a:t>input features </a:t>
            </a:r>
            <a:r>
              <a:rPr lang="en-US" sz="2400" dirty="0">
                <a:solidFill>
                  <a:prstClr val="black"/>
                </a:solidFill>
              </a:rPr>
              <a:t>of the training dataset, which should have enough knowledge so that the model can accurately predict the output.</a:t>
            </a:r>
          </a:p>
          <a:p>
            <a:pPr marL="457200" indent="-457200" algn="just">
              <a:buFont typeface="+mj-lt"/>
              <a:buAutoNum type="arabicPeriod"/>
            </a:pPr>
            <a:r>
              <a:rPr lang="en-US" sz="2400" dirty="0">
                <a:solidFill>
                  <a:prstClr val="black"/>
                </a:solidFill>
              </a:rPr>
              <a:t>Determine the </a:t>
            </a:r>
            <a:r>
              <a:rPr lang="en-US" sz="2400" b="1" dirty="0">
                <a:solidFill>
                  <a:srgbClr val="C0504D"/>
                </a:solidFill>
              </a:rPr>
              <a:t>suitable algorithm </a:t>
            </a:r>
            <a:r>
              <a:rPr lang="en-US" sz="2400" dirty="0">
                <a:solidFill>
                  <a:prstClr val="black"/>
                </a:solidFill>
              </a:rPr>
              <a:t>for the model, such as support vector machine, decision tree, etc.</a:t>
            </a:r>
          </a:p>
          <a:p>
            <a:pPr marL="457200" indent="-457200" algn="just">
              <a:buFont typeface="+mj-lt"/>
              <a:buAutoNum type="arabicPeriod"/>
            </a:pPr>
            <a:r>
              <a:rPr lang="en-US" sz="2400" dirty="0">
                <a:solidFill>
                  <a:prstClr val="black"/>
                </a:solidFill>
              </a:rPr>
              <a:t>Execute the </a:t>
            </a:r>
            <a:r>
              <a:rPr lang="en-US" sz="2400" b="1" dirty="0">
                <a:solidFill>
                  <a:srgbClr val="C0504D"/>
                </a:solidFill>
              </a:rPr>
              <a:t>algorithm on the training dataset</a:t>
            </a:r>
            <a:r>
              <a:rPr lang="en-US" sz="2400" dirty="0">
                <a:solidFill>
                  <a:prstClr val="black"/>
                </a:solidFill>
              </a:rPr>
              <a:t>. Sometimes we need validation sets as the control parameters, which are the subset of training datasets.</a:t>
            </a:r>
          </a:p>
          <a:p>
            <a:pPr marL="457200" indent="-457200" algn="just">
              <a:buFont typeface="+mj-lt"/>
              <a:buAutoNum type="arabicPeriod"/>
            </a:pPr>
            <a:r>
              <a:rPr lang="en-US" sz="2400" dirty="0">
                <a:solidFill>
                  <a:prstClr val="black"/>
                </a:solidFill>
              </a:rPr>
              <a:t>Evaluate the </a:t>
            </a:r>
            <a:r>
              <a:rPr lang="en-US" sz="2400" b="1" dirty="0">
                <a:solidFill>
                  <a:srgbClr val="C0504D"/>
                </a:solidFill>
              </a:rPr>
              <a:t>accuracy of the model </a:t>
            </a:r>
            <a:r>
              <a:rPr lang="en-US" sz="2400" dirty="0">
                <a:solidFill>
                  <a:prstClr val="black"/>
                </a:solidFill>
              </a:rPr>
              <a:t>by providing </a:t>
            </a:r>
            <a:r>
              <a:rPr lang="en-US" sz="2400" b="1" dirty="0">
                <a:solidFill>
                  <a:srgbClr val="C0504D"/>
                </a:solidFill>
              </a:rPr>
              <a:t>the test set</a:t>
            </a:r>
            <a:r>
              <a:rPr lang="en-US" sz="2400" dirty="0">
                <a:solidFill>
                  <a:prstClr val="black"/>
                </a:solidFill>
              </a:rPr>
              <a:t>. If the model predicts the correct output, which means our model is accurate.</a:t>
            </a:r>
          </a:p>
        </p:txBody>
      </p:sp>
    </p:spTree>
    <p:extLst>
      <p:ext uri="{BB962C8B-B14F-4D97-AF65-F5344CB8AC3E}">
        <p14:creationId xmlns:p14="http://schemas.microsoft.com/office/powerpoint/2010/main" val="309838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ircle(in)">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ircle(in)">
                                      <p:cBhvr>
                                        <p:cTn id="37"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 y="27432"/>
            <a:ext cx="7622540" cy="738664"/>
          </a:xfrm>
        </p:spPr>
        <p:txBody>
          <a:bodyPr/>
          <a:lstStyle/>
          <a:p>
            <a:pPr marL="457200" indent="-457200"/>
            <a:r>
              <a:rPr lang="en-US" u="none" dirty="0"/>
              <a:t>Multiple Linear Regression</a:t>
            </a:r>
          </a:p>
        </p:txBody>
      </p:sp>
      <p:pic>
        <p:nvPicPr>
          <p:cNvPr id="1029" name="Picture 5" descr="Multivariate Linear Regression. Let&amp;#39;s take an example where we want to… |  by Dharti Dhami | 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762000"/>
            <a:ext cx="4267200" cy="313944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8" y="3048000"/>
            <a:ext cx="5486399"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149799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4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950" y="1412875"/>
            <a:ext cx="50292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3538" name="Rectangle 2"/>
          <p:cNvSpPr>
            <a:spLocks noGrp="1" noChangeArrowheads="1"/>
          </p:cNvSpPr>
          <p:nvPr>
            <p:ph type="title"/>
          </p:nvPr>
        </p:nvSpPr>
        <p:spPr>
          <a:xfrm>
            <a:off x="152400" y="152400"/>
            <a:ext cx="7927340" cy="738664"/>
          </a:xfrm>
        </p:spPr>
        <p:txBody>
          <a:bodyPr/>
          <a:lstStyle/>
          <a:p>
            <a:r>
              <a:rPr lang="tr-TR" u="none" dirty="0"/>
              <a:t>Regression</a:t>
            </a:r>
            <a:endParaRPr lang="en-GB" u="none" dirty="0"/>
          </a:p>
        </p:txBody>
      </p:sp>
      <p:graphicFrame>
        <p:nvGraphicFramePr>
          <p:cNvPr id="193550" name="Object 14"/>
          <p:cNvGraphicFramePr>
            <a:graphicFrameLocks noGrp="1" noChangeAspect="1"/>
          </p:cNvGraphicFramePr>
          <p:nvPr>
            <p:ph sz="half" idx="4294967295"/>
          </p:nvPr>
        </p:nvGraphicFramePr>
        <p:xfrm>
          <a:off x="468325" y="1862139"/>
          <a:ext cx="3887787" cy="2195512"/>
        </p:xfrm>
        <a:graphic>
          <a:graphicData uri="http://schemas.openxmlformats.org/presentationml/2006/ole">
            <mc:AlternateContent xmlns:mc="http://schemas.openxmlformats.org/markup-compatibility/2006">
              <mc:Choice xmlns:v="urn:schemas-microsoft-com:vml" Requires="v">
                <p:oleObj spid="_x0000_s1026" name="Equation" r:id="rId4" imgW="1663560" imgH="939600" progId="Equation.3">
                  <p:embed/>
                </p:oleObj>
              </mc:Choice>
              <mc:Fallback>
                <p:oleObj name="Equation" r:id="rId4" imgW="1663560" imgH="939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25" y="1862139"/>
                        <a:ext cx="3887787" cy="2195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3552" name="Object 16"/>
          <p:cNvGraphicFramePr>
            <a:graphicFrameLocks noGrp="1" noChangeAspect="1"/>
          </p:cNvGraphicFramePr>
          <p:nvPr>
            <p:ph sz="half" idx="2"/>
          </p:nvPr>
        </p:nvGraphicFramePr>
        <p:xfrm>
          <a:off x="539750" y="4292600"/>
          <a:ext cx="6337300" cy="2071688"/>
        </p:xfrm>
        <a:graphic>
          <a:graphicData uri="http://schemas.openxmlformats.org/presentationml/2006/ole">
            <mc:AlternateContent xmlns:mc="http://schemas.openxmlformats.org/markup-compatibility/2006">
              <mc:Choice xmlns:v="urn:schemas-microsoft-com:vml" Requires="v">
                <p:oleObj spid="_x0000_s1027" name="Equation" r:id="rId6" imgW="2717640" imgH="888840" progId="Equation.3">
                  <p:embed/>
                </p:oleObj>
              </mc:Choice>
              <mc:Fallback>
                <p:oleObj name="Equation" r:id="rId6" imgW="2717640" imgH="8888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750" y="4292600"/>
                        <a:ext cx="6337300" cy="2071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4174722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0" y="291847"/>
            <a:ext cx="8991600" cy="738664"/>
          </a:xfrm>
        </p:spPr>
        <p:txBody>
          <a:bodyPr/>
          <a:lstStyle/>
          <a:p>
            <a:r>
              <a:rPr lang="tr-TR" u="none" dirty="0"/>
              <a:t>Regression: From LogL to Error</a:t>
            </a:r>
          </a:p>
        </p:txBody>
      </p:sp>
      <p:graphicFrame>
        <p:nvGraphicFramePr>
          <p:cNvPr id="196614" name="Object 6"/>
          <p:cNvGraphicFramePr>
            <a:graphicFrameLocks noGrp="1" noChangeAspect="1"/>
          </p:cNvGraphicFramePr>
          <p:nvPr>
            <p:ph idx="1"/>
            <p:extLst>
              <p:ext uri="{D42A27DB-BD31-4B8C-83A1-F6EECF244321}">
                <p14:modId xmlns:p14="http://schemas.microsoft.com/office/powerpoint/2010/main" val="1745234635"/>
              </p:ext>
            </p:extLst>
          </p:nvPr>
        </p:nvGraphicFramePr>
        <p:xfrm>
          <a:off x="533400" y="1447808"/>
          <a:ext cx="7345362" cy="3552825"/>
        </p:xfrm>
        <a:graphic>
          <a:graphicData uri="http://schemas.openxmlformats.org/presentationml/2006/ole">
            <mc:AlternateContent xmlns:mc="http://schemas.openxmlformats.org/markup-compatibility/2006">
              <mc:Choice xmlns:v="urn:schemas-microsoft-com:vml" Requires="v">
                <p:oleObj spid="_x0000_s2050" name="Equation" r:id="rId3" imgW="3124080" imgH="1511280" progId="Equation.3">
                  <p:embed/>
                </p:oleObj>
              </mc:Choice>
              <mc:Fallback>
                <p:oleObj name="Equation" r:id="rId3" imgW="3124080" imgH="15112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447808"/>
                        <a:ext cx="7345362" cy="355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6836099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64734C6D-BE5F-43BB-A755-D38B5C7D577A}" type="slidenum">
              <a:rPr lang="tr-TR">
                <a:solidFill>
                  <a:prstClr val="white"/>
                </a:solidFill>
              </a:rPr>
              <a:pPr/>
              <a:t>63</a:t>
            </a:fld>
            <a:endParaRPr lang="tr-TR">
              <a:solidFill>
                <a:prstClr val="white"/>
              </a:solidFill>
            </a:endParaRPr>
          </a:p>
        </p:txBody>
      </p:sp>
      <p:sp>
        <p:nvSpPr>
          <p:cNvPr id="197634" name="Rectangle 2"/>
          <p:cNvSpPr>
            <a:spLocks noGrp="1" noChangeArrowheads="1"/>
          </p:cNvSpPr>
          <p:nvPr>
            <p:ph type="title" sz="quarter"/>
          </p:nvPr>
        </p:nvSpPr>
        <p:spPr>
          <a:xfrm>
            <a:off x="228600" y="152400"/>
            <a:ext cx="8229600" cy="738664"/>
          </a:xfrm>
        </p:spPr>
        <p:txBody>
          <a:bodyPr/>
          <a:lstStyle/>
          <a:p>
            <a:r>
              <a:rPr lang="tr-TR" u="none" dirty="0"/>
              <a:t>Linear Regression</a:t>
            </a:r>
          </a:p>
        </p:txBody>
      </p:sp>
      <p:graphicFrame>
        <p:nvGraphicFramePr>
          <p:cNvPr id="197640" name="Object 8"/>
          <p:cNvGraphicFramePr>
            <a:graphicFrameLocks noGrp="1" noChangeAspect="1"/>
          </p:cNvGraphicFramePr>
          <p:nvPr>
            <p:ph sz="quarter" idx="1"/>
          </p:nvPr>
        </p:nvGraphicFramePr>
        <p:xfrm>
          <a:off x="611188" y="1614488"/>
          <a:ext cx="3744912" cy="519112"/>
        </p:xfrm>
        <a:graphic>
          <a:graphicData uri="http://schemas.openxmlformats.org/presentationml/2006/ole">
            <mc:AlternateContent xmlns:mc="http://schemas.openxmlformats.org/markup-compatibility/2006">
              <mc:Choice xmlns:v="urn:schemas-microsoft-com:vml" Requires="v">
                <p:oleObj spid="_x0000_s3074" name="Equation" r:id="rId3" imgW="1739880" imgH="241200" progId="Equation.3">
                  <p:embed/>
                </p:oleObj>
              </mc:Choice>
              <mc:Fallback>
                <p:oleObj name="Equation" r:id="rId3" imgW="173988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614488"/>
                        <a:ext cx="374491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7642" name="Object 10"/>
          <p:cNvGraphicFramePr>
            <a:graphicFrameLocks noGrp="1" noChangeAspect="1"/>
          </p:cNvGraphicFramePr>
          <p:nvPr>
            <p:ph sz="quarter" idx="2"/>
          </p:nvPr>
        </p:nvGraphicFramePr>
        <p:xfrm>
          <a:off x="2411413" y="2276477"/>
          <a:ext cx="4824412" cy="1771651"/>
        </p:xfrm>
        <a:graphic>
          <a:graphicData uri="http://schemas.openxmlformats.org/presentationml/2006/ole">
            <mc:AlternateContent xmlns:mc="http://schemas.openxmlformats.org/markup-compatibility/2006">
              <mc:Choice xmlns:v="urn:schemas-microsoft-com:vml" Requires="v">
                <p:oleObj spid="_x0000_s3075" name="Equation" r:id="rId5" imgW="2006280" imgH="736560" progId="Equation.3">
                  <p:embed/>
                </p:oleObj>
              </mc:Choice>
              <mc:Fallback>
                <p:oleObj name="Equation" r:id="rId5" imgW="2006280" imgH="7365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413" y="2276477"/>
                        <a:ext cx="4824412" cy="177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7644" name="Object 12"/>
          <p:cNvGraphicFramePr>
            <a:graphicFrameLocks noGrp="1" noChangeAspect="1"/>
          </p:cNvGraphicFramePr>
          <p:nvPr>
            <p:ph sz="quarter" idx="3"/>
          </p:nvPr>
        </p:nvGraphicFramePr>
        <p:xfrm>
          <a:off x="801688" y="4149725"/>
          <a:ext cx="6794500" cy="1565275"/>
        </p:xfrm>
        <a:graphic>
          <a:graphicData uri="http://schemas.openxmlformats.org/presentationml/2006/ole">
            <mc:AlternateContent xmlns:mc="http://schemas.openxmlformats.org/markup-compatibility/2006">
              <mc:Choice xmlns:v="urn:schemas-microsoft-com:vml" Requires="v">
                <p:oleObj spid="_x0000_s3076" name="Equation" r:id="rId7" imgW="3085920" imgH="711000" progId="Equation.3">
                  <p:embed/>
                </p:oleObj>
              </mc:Choice>
              <mc:Fallback>
                <p:oleObj name="Equation" r:id="rId7" imgW="3085920" imgH="711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1688" y="4149725"/>
                        <a:ext cx="6794500" cy="156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7646" name="Object 14"/>
          <p:cNvGraphicFramePr>
            <a:graphicFrameLocks noGrp="1" noChangeAspect="1"/>
          </p:cNvGraphicFramePr>
          <p:nvPr>
            <p:ph sz="quarter" idx="4"/>
          </p:nvPr>
        </p:nvGraphicFramePr>
        <p:xfrm>
          <a:off x="3635387" y="5734052"/>
          <a:ext cx="1584325" cy="517525"/>
        </p:xfrm>
        <a:graphic>
          <a:graphicData uri="http://schemas.openxmlformats.org/presentationml/2006/ole">
            <mc:AlternateContent xmlns:mc="http://schemas.openxmlformats.org/markup-compatibility/2006">
              <mc:Choice xmlns:v="urn:schemas-microsoft-com:vml" Requires="v">
                <p:oleObj spid="_x0000_s3077" name="Equation" r:id="rId9" imgW="698400" imgH="228600" progId="Equation.3">
                  <p:embed/>
                </p:oleObj>
              </mc:Choice>
              <mc:Fallback>
                <p:oleObj name="Equation" r:id="rId9" imgW="6984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35387" y="5734052"/>
                        <a:ext cx="158432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0931066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 y="27432"/>
            <a:ext cx="8674608" cy="738664"/>
          </a:xfrm>
        </p:spPr>
        <p:txBody>
          <a:bodyPr/>
          <a:lstStyle/>
          <a:p>
            <a:pPr marL="457200" indent="-457200"/>
            <a:r>
              <a:rPr lang="en-US" u="none" dirty="0" smtClean="0"/>
              <a:t>Polynomial Regression</a:t>
            </a:r>
            <a:endParaRPr lang="en-US" u="none" dirty="0"/>
          </a:p>
        </p:txBody>
      </p:sp>
      <p:sp>
        <p:nvSpPr>
          <p:cNvPr id="3" name="Rectangle 2"/>
          <p:cNvSpPr/>
          <p:nvPr/>
        </p:nvSpPr>
        <p:spPr>
          <a:xfrm>
            <a:off x="152400" y="990600"/>
            <a:ext cx="8534400" cy="1569660"/>
          </a:xfrm>
          <a:prstGeom prst="rect">
            <a:avLst/>
          </a:prstGeom>
        </p:spPr>
        <p:txBody>
          <a:bodyPr wrap="square">
            <a:spAutoFit/>
          </a:bodyPr>
          <a:lstStyle/>
          <a:p>
            <a:pPr marL="285750" indent="-285750" algn="just">
              <a:buFont typeface="Wingdings" pitchFamily="2" charset="2"/>
              <a:buChar char="§"/>
            </a:pPr>
            <a:r>
              <a:rPr lang="en-US" sz="2400" dirty="0">
                <a:solidFill>
                  <a:prstClr val="black"/>
                </a:solidFill>
              </a:rPr>
              <a:t>Polynomial Regression is a regression algorithm that models the relationship between a dependent(y) and independent variable(x) as </a:t>
            </a:r>
            <a:r>
              <a:rPr lang="en-US" sz="2400" dirty="0">
                <a:solidFill>
                  <a:prstClr val="black"/>
                </a:solidFill>
              </a:rPr>
              <a:t>n^{th) </a:t>
            </a:r>
            <a:r>
              <a:rPr lang="en-US" sz="2400" dirty="0">
                <a:solidFill>
                  <a:prstClr val="black"/>
                </a:solidFill>
              </a:rPr>
              <a:t>degree polynomial. The Polynomial Regression equation is given below:</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0161" y="2819400"/>
            <a:ext cx="4797251"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704608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p:txBody>
          <a:bodyPr/>
          <a:lstStyle/>
          <a:p>
            <a:fld id="{505AC743-37EA-47AB-9085-2A7970147FDA}" type="slidenum">
              <a:rPr lang="tr-TR">
                <a:solidFill>
                  <a:prstClr val="white"/>
                </a:solidFill>
              </a:rPr>
              <a:pPr/>
              <a:t>65</a:t>
            </a:fld>
            <a:endParaRPr lang="tr-TR">
              <a:solidFill>
                <a:prstClr val="white"/>
              </a:solidFill>
            </a:endParaRPr>
          </a:p>
        </p:txBody>
      </p:sp>
      <p:sp>
        <p:nvSpPr>
          <p:cNvPr id="198658" name="Rectangle 2"/>
          <p:cNvSpPr>
            <a:spLocks noGrp="1" noChangeArrowheads="1"/>
          </p:cNvSpPr>
          <p:nvPr>
            <p:ph type="title"/>
          </p:nvPr>
        </p:nvSpPr>
        <p:spPr>
          <a:xfrm>
            <a:off x="457200" y="457200"/>
            <a:ext cx="8229600" cy="738664"/>
          </a:xfrm>
        </p:spPr>
        <p:txBody>
          <a:bodyPr/>
          <a:lstStyle/>
          <a:p>
            <a:r>
              <a:rPr lang="tr-TR" u="none" dirty="0"/>
              <a:t>Polynomial Regression</a:t>
            </a:r>
          </a:p>
        </p:txBody>
      </p:sp>
      <p:graphicFrame>
        <p:nvGraphicFramePr>
          <p:cNvPr id="198666" name="Object 10"/>
          <p:cNvGraphicFramePr>
            <a:graphicFrameLocks noGrp="1" noChangeAspect="1"/>
          </p:cNvGraphicFramePr>
          <p:nvPr>
            <p:ph sz="half" idx="1"/>
            <p:extLst>
              <p:ext uri="{D42A27DB-BD31-4B8C-83A1-F6EECF244321}">
                <p14:modId xmlns:p14="http://schemas.microsoft.com/office/powerpoint/2010/main" val="2247786197"/>
              </p:ext>
            </p:extLst>
          </p:nvPr>
        </p:nvGraphicFramePr>
        <p:xfrm>
          <a:off x="228600" y="1447807"/>
          <a:ext cx="8604250" cy="601663"/>
        </p:xfrm>
        <a:graphic>
          <a:graphicData uri="http://schemas.openxmlformats.org/presentationml/2006/ole">
            <mc:AlternateContent xmlns:mc="http://schemas.openxmlformats.org/markup-compatibility/2006">
              <mc:Choice xmlns:v="urn:schemas-microsoft-com:vml" Requires="v">
                <p:oleObj spid="_x0000_s4098" name="Equation" r:id="rId4" imgW="4000320" imgH="279360" progId="Equation.3">
                  <p:embed/>
                </p:oleObj>
              </mc:Choice>
              <mc:Fallback>
                <p:oleObj name="Equation" r:id="rId4" imgW="4000320" imgH="2793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447807"/>
                        <a:ext cx="8604250"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8668" name="Object 12"/>
          <p:cNvGraphicFramePr>
            <a:graphicFrameLocks noGrp="1" noChangeAspect="1"/>
          </p:cNvGraphicFramePr>
          <p:nvPr>
            <p:ph sz="quarter" idx="2"/>
          </p:nvPr>
        </p:nvGraphicFramePr>
        <p:xfrm>
          <a:off x="1116013" y="2565400"/>
          <a:ext cx="6335712" cy="2168525"/>
        </p:xfrm>
        <a:graphic>
          <a:graphicData uri="http://schemas.openxmlformats.org/presentationml/2006/ole">
            <mc:AlternateContent xmlns:mc="http://schemas.openxmlformats.org/markup-compatibility/2006">
              <mc:Choice xmlns:v="urn:schemas-microsoft-com:vml" Requires="v">
                <p:oleObj spid="_x0000_s4099" name="Equation" r:id="rId6" imgW="2819160" imgH="965160" progId="Equation.3">
                  <p:embed/>
                </p:oleObj>
              </mc:Choice>
              <mc:Fallback>
                <p:oleObj name="Equation" r:id="rId6" imgW="2819160" imgH="9651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013" y="2565400"/>
                        <a:ext cx="6335712" cy="2168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8670" name="Object 14"/>
          <p:cNvGraphicFramePr>
            <a:graphicFrameLocks noGrp="1" noChangeAspect="1"/>
          </p:cNvGraphicFramePr>
          <p:nvPr>
            <p:ph sz="quarter" idx="3"/>
          </p:nvPr>
        </p:nvGraphicFramePr>
        <p:xfrm>
          <a:off x="2484444" y="5300671"/>
          <a:ext cx="2592387" cy="598487"/>
        </p:xfrm>
        <a:graphic>
          <a:graphicData uri="http://schemas.openxmlformats.org/presentationml/2006/ole">
            <mc:AlternateContent xmlns:mc="http://schemas.openxmlformats.org/markup-compatibility/2006">
              <mc:Choice xmlns:v="urn:schemas-microsoft-com:vml" Requires="v">
                <p:oleObj spid="_x0000_s4100" name="Equation" r:id="rId8" imgW="1155600" imgH="266400" progId="Equation.3">
                  <p:embed/>
                </p:oleObj>
              </mc:Choice>
              <mc:Fallback>
                <p:oleObj name="Equation" r:id="rId8" imgW="1155600" imgH="266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84444" y="5300671"/>
                        <a:ext cx="2592387" cy="598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502827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p:txBody>
          <a:bodyPr/>
          <a:lstStyle/>
          <a:p>
            <a:fld id="{505AC743-37EA-47AB-9085-2A7970147FDA}" type="slidenum">
              <a:rPr lang="tr-TR">
                <a:solidFill>
                  <a:prstClr val="white"/>
                </a:solidFill>
              </a:rPr>
              <a:pPr/>
              <a:t>66</a:t>
            </a:fld>
            <a:endParaRPr lang="tr-TR">
              <a:solidFill>
                <a:prstClr val="white"/>
              </a:solidFill>
            </a:endParaRPr>
          </a:p>
        </p:txBody>
      </p:sp>
      <p:sp>
        <p:nvSpPr>
          <p:cNvPr id="198658" name="Rectangle 2"/>
          <p:cNvSpPr>
            <a:spLocks noGrp="1" noChangeArrowheads="1"/>
          </p:cNvSpPr>
          <p:nvPr>
            <p:ph type="title"/>
          </p:nvPr>
        </p:nvSpPr>
        <p:spPr/>
        <p:txBody>
          <a:bodyPr/>
          <a:lstStyle/>
          <a:p>
            <a:r>
              <a:rPr lang="tr-TR"/>
              <a:t>Polynomial Regression</a:t>
            </a:r>
          </a:p>
        </p:txBody>
      </p:sp>
      <p:graphicFrame>
        <p:nvGraphicFramePr>
          <p:cNvPr id="198666" name="Object 10"/>
          <p:cNvGraphicFramePr>
            <a:graphicFrameLocks noGrp="1" noChangeAspect="1"/>
          </p:cNvGraphicFramePr>
          <p:nvPr>
            <p:ph sz="half" idx="1"/>
          </p:nvPr>
        </p:nvGraphicFramePr>
        <p:xfrm>
          <a:off x="250825" y="1703388"/>
          <a:ext cx="8604250" cy="601662"/>
        </p:xfrm>
        <a:graphic>
          <a:graphicData uri="http://schemas.openxmlformats.org/presentationml/2006/ole">
            <mc:AlternateContent xmlns:mc="http://schemas.openxmlformats.org/markup-compatibility/2006">
              <mc:Choice xmlns:v="urn:schemas-microsoft-com:vml" Requires="v">
                <p:oleObj spid="_x0000_s5122" name="Equation" r:id="rId3" imgW="4000320" imgH="279360" progId="Equation.3">
                  <p:embed/>
                </p:oleObj>
              </mc:Choice>
              <mc:Fallback>
                <p:oleObj name="Equation" r:id="rId3" imgW="4000320" imgH="2793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703388"/>
                        <a:ext cx="8604250" cy="601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8668" name="Object 12"/>
          <p:cNvGraphicFramePr>
            <a:graphicFrameLocks noGrp="1" noChangeAspect="1"/>
          </p:cNvGraphicFramePr>
          <p:nvPr>
            <p:ph sz="quarter" idx="2"/>
          </p:nvPr>
        </p:nvGraphicFramePr>
        <p:xfrm>
          <a:off x="1116013" y="2565400"/>
          <a:ext cx="6335712" cy="2168525"/>
        </p:xfrm>
        <a:graphic>
          <a:graphicData uri="http://schemas.openxmlformats.org/presentationml/2006/ole">
            <mc:AlternateContent xmlns:mc="http://schemas.openxmlformats.org/markup-compatibility/2006">
              <mc:Choice xmlns:v="urn:schemas-microsoft-com:vml" Requires="v">
                <p:oleObj spid="_x0000_s5123" name="Equation" r:id="rId5" imgW="2819160" imgH="965160" progId="Equation.3">
                  <p:embed/>
                </p:oleObj>
              </mc:Choice>
              <mc:Fallback>
                <p:oleObj name="Equation" r:id="rId5" imgW="2819160" imgH="9651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2565400"/>
                        <a:ext cx="6335712" cy="2168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8670" name="Object 14"/>
          <p:cNvGraphicFramePr>
            <a:graphicFrameLocks noGrp="1" noChangeAspect="1"/>
          </p:cNvGraphicFramePr>
          <p:nvPr>
            <p:ph sz="quarter" idx="3"/>
          </p:nvPr>
        </p:nvGraphicFramePr>
        <p:xfrm>
          <a:off x="2484438" y="5300663"/>
          <a:ext cx="2592387" cy="598487"/>
        </p:xfrm>
        <a:graphic>
          <a:graphicData uri="http://schemas.openxmlformats.org/presentationml/2006/ole">
            <mc:AlternateContent xmlns:mc="http://schemas.openxmlformats.org/markup-compatibility/2006">
              <mc:Choice xmlns:v="urn:schemas-microsoft-com:vml" Requires="v">
                <p:oleObj spid="_x0000_s5124" name="Equation" r:id="rId7" imgW="1155600" imgH="266400" progId="Equation.3">
                  <p:embed/>
                </p:oleObj>
              </mc:Choice>
              <mc:Fallback>
                <p:oleObj name="Equation" r:id="rId7" imgW="1155600" imgH="266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4438" y="5300663"/>
                        <a:ext cx="2592387" cy="598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3474681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xfrm>
            <a:off x="76200" y="152400"/>
            <a:ext cx="8686800" cy="738664"/>
          </a:xfrm>
        </p:spPr>
        <p:txBody>
          <a:bodyPr/>
          <a:lstStyle/>
          <a:p>
            <a:r>
              <a:rPr lang="en-GB" u="none" dirty="0" smtClean="0"/>
              <a:t>Regression Evaluation Metrics</a:t>
            </a:r>
            <a:endParaRPr lang="tr-TR" u="none" dirty="0"/>
          </a:p>
        </p:txBody>
      </p:sp>
      <p:pic>
        <p:nvPicPr>
          <p:cNvPr id="327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799"/>
            <a:ext cx="7543800"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448175"/>
            <a:ext cx="3714750"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4524374"/>
            <a:ext cx="5029200" cy="2075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59072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685800"/>
            <a:ext cx="7475220" cy="0"/>
          </a:xfrm>
          <a:custGeom>
            <a:avLst/>
            <a:gdLst/>
            <a:ahLst/>
            <a:cxnLst/>
            <a:rect l="l" t="t" r="r" b="b"/>
            <a:pathLst>
              <a:path w="7475220">
                <a:moveTo>
                  <a:pt x="0" y="0"/>
                </a:moveTo>
                <a:lnTo>
                  <a:pt x="7475220" y="0"/>
                </a:lnTo>
              </a:path>
            </a:pathLst>
          </a:custGeom>
          <a:ln w="6096">
            <a:solidFill>
              <a:srgbClr val="7E7E7E"/>
            </a:solidFill>
          </a:ln>
        </p:spPr>
        <p:txBody>
          <a:bodyPr wrap="square" lIns="0" tIns="0" rIns="0" bIns="0" rtlCol="0"/>
          <a:lstStyle/>
          <a:p>
            <a:endParaRPr>
              <a:solidFill>
                <a:prstClr val="black"/>
              </a:solidFill>
            </a:endParaRPr>
          </a:p>
        </p:txBody>
      </p:sp>
      <p:sp>
        <p:nvSpPr>
          <p:cNvPr id="4" name="Title 3"/>
          <p:cNvSpPr>
            <a:spLocks noGrp="1"/>
          </p:cNvSpPr>
          <p:nvPr>
            <p:ph type="title"/>
          </p:nvPr>
        </p:nvSpPr>
        <p:spPr>
          <a:xfrm>
            <a:off x="24384" y="2"/>
            <a:ext cx="9957816" cy="615553"/>
          </a:xfrm>
        </p:spPr>
        <p:txBody>
          <a:bodyPr/>
          <a:lstStyle/>
          <a:p>
            <a:r>
              <a:rPr lang="en-US" sz="4000" u="none" dirty="0" smtClean="0"/>
              <a:t>Data Science  Process</a:t>
            </a:r>
            <a:endParaRPr lang="en-US" sz="4000" u="none"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72660"/>
            <a:ext cx="8686800" cy="4970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2558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762000"/>
            <a:ext cx="7475220" cy="0"/>
          </a:xfrm>
          <a:custGeom>
            <a:avLst/>
            <a:gdLst/>
            <a:ahLst/>
            <a:cxnLst/>
            <a:rect l="l" t="t" r="r" b="b"/>
            <a:pathLst>
              <a:path w="7475220">
                <a:moveTo>
                  <a:pt x="0" y="0"/>
                </a:moveTo>
                <a:lnTo>
                  <a:pt x="7475220" y="0"/>
                </a:lnTo>
              </a:path>
            </a:pathLst>
          </a:custGeom>
          <a:ln w="6096">
            <a:solidFill>
              <a:srgbClr val="7E7E7E"/>
            </a:solidFill>
          </a:ln>
        </p:spPr>
        <p:txBody>
          <a:bodyPr wrap="square" lIns="0" tIns="0" rIns="0" bIns="0" rtlCol="0"/>
          <a:lstStyle/>
          <a:p>
            <a:endParaRPr>
              <a:solidFill>
                <a:prstClr val="black"/>
              </a:solidFill>
            </a:endParaRPr>
          </a:p>
        </p:txBody>
      </p:sp>
      <p:sp>
        <p:nvSpPr>
          <p:cNvPr id="4" name="Title 3"/>
          <p:cNvSpPr>
            <a:spLocks noGrp="1"/>
          </p:cNvSpPr>
          <p:nvPr>
            <p:ph type="title"/>
          </p:nvPr>
        </p:nvSpPr>
        <p:spPr>
          <a:xfrm>
            <a:off x="24384" y="0"/>
            <a:ext cx="9729216" cy="600164"/>
          </a:xfrm>
        </p:spPr>
        <p:txBody>
          <a:bodyPr/>
          <a:lstStyle/>
          <a:p>
            <a:pPr marL="457200" indent="-457200"/>
            <a:r>
              <a:rPr lang="en-US" sz="3900" u="none" dirty="0"/>
              <a:t>Types of Supervised Learning Algorithms</a:t>
            </a:r>
          </a:p>
        </p:txBody>
      </p:sp>
      <p:sp>
        <p:nvSpPr>
          <p:cNvPr id="5" name="Rectangle 4"/>
          <p:cNvSpPr/>
          <p:nvPr/>
        </p:nvSpPr>
        <p:spPr>
          <a:xfrm>
            <a:off x="94488" y="914402"/>
            <a:ext cx="8287512" cy="461665"/>
          </a:xfrm>
          <a:prstGeom prst="rect">
            <a:avLst/>
          </a:prstGeom>
        </p:spPr>
        <p:txBody>
          <a:bodyPr wrap="square">
            <a:spAutoFit/>
          </a:bodyPr>
          <a:lstStyle/>
          <a:p>
            <a:pPr marL="285750" indent="-285750">
              <a:buFont typeface="Wingdings" pitchFamily="2" charset="2"/>
              <a:buChar char="§"/>
            </a:pPr>
            <a:r>
              <a:rPr lang="en-US" sz="2400" dirty="0">
                <a:solidFill>
                  <a:prstClr val="black"/>
                </a:solidFill>
              </a:rPr>
              <a:t>Supervised learning can be </a:t>
            </a:r>
            <a:r>
              <a:rPr lang="en-US" sz="2400" dirty="0">
                <a:solidFill>
                  <a:prstClr val="black"/>
                </a:solidFill>
              </a:rPr>
              <a:t>divided </a:t>
            </a:r>
            <a:r>
              <a:rPr lang="en-US" sz="2400" dirty="0">
                <a:solidFill>
                  <a:prstClr val="black"/>
                </a:solidFill>
              </a:rPr>
              <a:t>into two types of problems:</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6283" y="1600200"/>
            <a:ext cx="6325137" cy="3395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10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762000"/>
            <a:ext cx="7475220" cy="0"/>
          </a:xfrm>
          <a:custGeom>
            <a:avLst/>
            <a:gdLst/>
            <a:ahLst/>
            <a:cxnLst/>
            <a:rect l="l" t="t" r="r" b="b"/>
            <a:pathLst>
              <a:path w="7475220">
                <a:moveTo>
                  <a:pt x="0" y="0"/>
                </a:moveTo>
                <a:lnTo>
                  <a:pt x="7475220" y="0"/>
                </a:lnTo>
              </a:path>
            </a:pathLst>
          </a:custGeom>
          <a:ln w="6096">
            <a:solidFill>
              <a:srgbClr val="7E7E7E"/>
            </a:solidFill>
          </a:ln>
        </p:spPr>
        <p:txBody>
          <a:bodyPr wrap="square" lIns="0" tIns="0" rIns="0" bIns="0" rtlCol="0"/>
          <a:lstStyle/>
          <a:p>
            <a:endParaRPr>
              <a:solidFill>
                <a:prstClr val="black"/>
              </a:solidFill>
            </a:endParaRPr>
          </a:p>
        </p:txBody>
      </p:sp>
      <p:sp>
        <p:nvSpPr>
          <p:cNvPr id="4" name="Title 3"/>
          <p:cNvSpPr>
            <a:spLocks noGrp="1"/>
          </p:cNvSpPr>
          <p:nvPr>
            <p:ph type="title"/>
          </p:nvPr>
        </p:nvSpPr>
        <p:spPr>
          <a:xfrm>
            <a:off x="24384" y="0"/>
            <a:ext cx="9729216" cy="600164"/>
          </a:xfrm>
        </p:spPr>
        <p:txBody>
          <a:bodyPr/>
          <a:lstStyle/>
          <a:p>
            <a:pPr marL="457200" indent="-457200"/>
            <a:r>
              <a:rPr lang="en-US" sz="3900" u="none" dirty="0"/>
              <a:t>Types of Supervised Learning Algorithms</a:t>
            </a:r>
          </a:p>
        </p:txBody>
      </p:sp>
      <p:sp>
        <p:nvSpPr>
          <p:cNvPr id="3" name="Rectangle 2"/>
          <p:cNvSpPr/>
          <p:nvPr/>
        </p:nvSpPr>
        <p:spPr>
          <a:xfrm>
            <a:off x="152400" y="1066803"/>
            <a:ext cx="4800600" cy="4955203"/>
          </a:xfrm>
          <a:prstGeom prst="rect">
            <a:avLst/>
          </a:prstGeom>
        </p:spPr>
        <p:txBody>
          <a:bodyPr wrap="square">
            <a:spAutoFit/>
          </a:bodyPr>
          <a:lstStyle/>
          <a:p>
            <a:pPr marL="285750" indent="-285750">
              <a:buFont typeface="Wingdings" pitchFamily="2" charset="2"/>
              <a:buChar char="q"/>
            </a:pPr>
            <a:r>
              <a:rPr lang="en-US" sz="2800" b="1" dirty="0">
                <a:solidFill>
                  <a:prstClr val="black"/>
                </a:solidFill>
              </a:rPr>
              <a:t>Regression</a:t>
            </a:r>
          </a:p>
          <a:p>
            <a:pPr algn="just"/>
            <a:r>
              <a:rPr lang="en-US" sz="2400" dirty="0">
                <a:solidFill>
                  <a:prstClr val="black"/>
                </a:solidFill>
              </a:rPr>
              <a:t>Regression </a:t>
            </a:r>
            <a:r>
              <a:rPr lang="en-US" sz="2400" dirty="0">
                <a:solidFill>
                  <a:prstClr val="black"/>
                </a:solidFill>
              </a:rPr>
              <a:t>algorithms are used </a:t>
            </a:r>
            <a:r>
              <a:rPr lang="en-US" sz="2400" dirty="0">
                <a:solidFill>
                  <a:prstClr val="black"/>
                </a:solidFill>
              </a:rPr>
              <a:t>to model a relationship </a:t>
            </a:r>
            <a:r>
              <a:rPr lang="en-US" sz="2400" dirty="0">
                <a:solidFill>
                  <a:prstClr val="black"/>
                </a:solidFill>
              </a:rPr>
              <a:t>between the </a:t>
            </a:r>
            <a:r>
              <a:rPr lang="en-US" sz="2400" dirty="0">
                <a:solidFill>
                  <a:srgbClr val="C00000"/>
                </a:solidFill>
              </a:rPr>
              <a:t>independent </a:t>
            </a:r>
            <a:r>
              <a:rPr lang="en-US" sz="2400" dirty="0">
                <a:solidFill>
                  <a:srgbClr val="C00000"/>
                </a:solidFill>
              </a:rPr>
              <a:t>variable</a:t>
            </a:r>
            <a:r>
              <a:rPr lang="en-US" sz="2400" dirty="0">
                <a:solidFill>
                  <a:srgbClr val="FF0000"/>
                </a:solidFill>
              </a:rPr>
              <a:t> </a:t>
            </a:r>
            <a:r>
              <a:rPr lang="en-US" sz="2400" dirty="0">
                <a:solidFill>
                  <a:prstClr val="black"/>
                </a:solidFill>
              </a:rPr>
              <a:t>and the </a:t>
            </a:r>
            <a:r>
              <a:rPr lang="en-US" sz="2400" dirty="0">
                <a:solidFill>
                  <a:srgbClr val="C00000"/>
                </a:solidFill>
              </a:rPr>
              <a:t>dependent </a:t>
            </a:r>
            <a:r>
              <a:rPr lang="en-US" sz="2400" dirty="0">
                <a:solidFill>
                  <a:srgbClr val="C00000"/>
                </a:solidFill>
              </a:rPr>
              <a:t>variable</a:t>
            </a:r>
            <a:r>
              <a:rPr lang="en-US" sz="2400" dirty="0">
                <a:solidFill>
                  <a:prstClr val="black"/>
                </a:solidFill>
              </a:rPr>
              <a:t>. </a:t>
            </a:r>
            <a:endParaRPr lang="en-US" sz="2400" dirty="0">
              <a:solidFill>
                <a:prstClr val="black"/>
              </a:solidFill>
            </a:endParaRPr>
          </a:p>
          <a:p>
            <a:pPr algn="just"/>
            <a:endParaRPr lang="en-US" sz="2400" dirty="0">
              <a:solidFill>
                <a:prstClr val="black"/>
              </a:solidFill>
            </a:endParaRPr>
          </a:p>
          <a:p>
            <a:pPr algn="just"/>
            <a:r>
              <a:rPr lang="en-US" sz="2400" dirty="0">
                <a:solidFill>
                  <a:prstClr val="black"/>
                </a:solidFill>
              </a:rPr>
              <a:t>It </a:t>
            </a:r>
            <a:r>
              <a:rPr lang="en-US" sz="2400" dirty="0">
                <a:solidFill>
                  <a:prstClr val="black"/>
                </a:solidFill>
              </a:rPr>
              <a:t>is used for the prediction of </a:t>
            </a:r>
            <a:r>
              <a:rPr lang="en-US" sz="2400" b="1" dirty="0">
                <a:solidFill>
                  <a:srgbClr val="C0504D"/>
                </a:solidFill>
              </a:rPr>
              <a:t>continuous </a:t>
            </a:r>
            <a:r>
              <a:rPr lang="en-US" sz="2400" b="1" dirty="0">
                <a:solidFill>
                  <a:srgbClr val="C0504D"/>
                </a:solidFill>
              </a:rPr>
              <a:t>variables</a:t>
            </a:r>
            <a:r>
              <a:rPr lang="en-US" sz="2400" dirty="0">
                <a:solidFill>
                  <a:prstClr val="black"/>
                </a:solidFill>
              </a:rPr>
              <a:t>: weather </a:t>
            </a:r>
            <a:r>
              <a:rPr lang="en-US" sz="2400" dirty="0">
                <a:solidFill>
                  <a:prstClr val="black"/>
                </a:solidFill>
              </a:rPr>
              <a:t>forecasting, </a:t>
            </a:r>
            <a:r>
              <a:rPr lang="en-US" sz="2400" dirty="0">
                <a:solidFill>
                  <a:prstClr val="black"/>
                </a:solidFill>
              </a:rPr>
              <a:t>market trends</a:t>
            </a:r>
            <a:r>
              <a:rPr lang="en-US" sz="2400" dirty="0">
                <a:solidFill>
                  <a:prstClr val="black"/>
                </a:solidFill>
              </a:rPr>
              <a:t>, </a:t>
            </a:r>
            <a:r>
              <a:rPr lang="en-US" sz="2400" dirty="0">
                <a:solidFill>
                  <a:prstClr val="black"/>
                </a:solidFill>
              </a:rPr>
              <a:t>salary forecasting, real estate prediction, prediction </a:t>
            </a:r>
            <a:r>
              <a:rPr lang="en-US" sz="2400" dirty="0">
                <a:solidFill>
                  <a:prstClr val="black"/>
                </a:solidFill>
              </a:rPr>
              <a:t>of road accidents due to rash </a:t>
            </a:r>
            <a:r>
              <a:rPr lang="en-US" sz="2400" dirty="0">
                <a:solidFill>
                  <a:prstClr val="black"/>
                </a:solidFill>
              </a:rPr>
              <a:t>driving, </a:t>
            </a:r>
            <a:r>
              <a:rPr lang="en-US" sz="2400" dirty="0">
                <a:solidFill>
                  <a:prstClr val="black"/>
                </a:solidFill>
              </a:rPr>
              <a:t>etc. </a:t>
            </a:r>
            <a:endParaRPr lang="en-US" sz="2400" dirty="0">
              <a:solidFill>
                <a:prstClr val="black"/>
              </a:solidFill>
            </a:endParaRPr>
          </a:p>
          <a:p>
            <a:pPr algn="just"/>
            <a:endParaRPr lang="en-US" sz="2400" dirty="0">
              <a:solidFill>
                <a:prstClr val="black"/>
              </a:solidFill>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069007"/>
            <a:ext cx="3733800" cy="4264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603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circle(in)">
                                      <p:cBhvr>
                                        <p:cTn id="12" dur="20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theta_0 + \theta_1 x&#10;$&#10;% \delta_i^{(l)} = \left(\sum_j W_{ji}^{(l)} \delta_j^{(l+1)}\right) f'(z_i^{(l)})&#10;&#10;&#10;&#10;\end{document}"/>
  <p:tag name="IGUANATEXSIZE" val="3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3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 = \frac{1}{2m} \sum\limits^{m}_{i=1} \left( h_\theta(x^{(i)}) - y^{(i)} \right)^2&#10;$&#10;% \delta_i^{(l)} = \left(\sum_j W_{ji}^{(l)} \delta_j^{(l+1)}\right) f'(z_i^{(l)})&#10;&#10;&#10;&#10;\end{document}"/>
  <p:tag name="IGUANATEXSIZE" val="24"/>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underset{\theta_0,\theta_1}{\mathrm{minimize}} \; J(\theta_0,\theta_1)&#10;$&#10;% \delta_i^{(l)} = \left(\sum_j W_{ji}^{(l)} \delta_j^{(l+1)}\right) f'(z_i^{(l)})&#10;&#10;&#10;&#10;\end{document}"/>
  <p:tag name="IGUANATEXSIZE" val="3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theta_1 x&#10;$&#10;% \delta_i^{(l)} = \left(\sum_j W_{ji}^{(l)} \delta_j^{(l+1)}\right) f'(z_i^{(l)})&#10;&#10;&#10;&#10;\end{document}"/>
  <p:tag name="IGUANATEXSIZE" val="3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3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 = \frac{1}{2m} \sum\limits^{m}_{i=1} \left( h_\theta(x^{(i)}) - y^{(i)} \right)^2&#10;$&#10;% \delta_i^{(l)} = \left(\sum_j W_{ji}^{(l)} \delta_j^{(l+1)}\right) f'(z_i^{(l)})&#10;&#10;&#10;&#10;\end{document}"/>
  <p:tag name="IGUANATEXSIZE" val="24"/>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10;\underset{\theta_1}{\mathrm{minimize}} \; J(\theta_1)&#10;$&#10;% \delta_i^{(l)} = \left(\sum_j W_{ji}^{(l)} \delta_j^{(l+1)}\right) f'(z_i^{(l)})&#10;&#10;&#10;&#10;\end{document}"/>
  <p:tag name="IGUANATEXSIZE" val="3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theta_0 + \theta_1 x&#10;$&#10;% \delta_i^{(l)} = \left(\sum_j W_{ji}^{(l)} \delta_j^{(l+1)}\right) f'(z_i^{(l)})&#10;&#10;&#10;&#10;\end{document}"/>
  <p:tag name="IGUANATEXSIZE" val="3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3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 = \frac{1}{2m} \sum\limits^{m}_{i=1} \left( h_\theta(x^{(i)}) - y^{(i)} \right)^2&#10;$&#10;% \delta_i^{(l)} = \left(\sum_j W_{ji}^{(l)} \delta_j^{(l+1)}\right) f'(z_i^{(l)})&#10;&#10;&#10;&#10;\end{document}"/>
  <p:tag name="IGUANATEXSIZE" val="3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theta_0 = 1.5$&#10;&#10;$\theta_1 = 0$&#10;&#10;% \delta_i^{(l)} = \left(\sum_j W_{ji}^{(l)} \delta_j^{(l+1)}\right) f'(z_i^{(l)})&#10;&#10;&#10;&#10;\end{document}"/>
  <p:tag name="IGUANATEXSIZE" val="3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underset{\theta_0,\theta_1}{\mathrm{minimize}} \; J(\theta_0,\theta_1)&#10;$&#10;% \delta_i^{(l)} = \left(\sum_j W_{ji}^{(l)} \delta_j^{(l+1)}\right) f'(z_i^{(l)})&#10;&#10;&#10;&#10;\end{document}"/>
  <p:tag name="IGUANATEXSIZE" val="3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50  + 0.06x&#10;$&#10;% \delta_i^{(l)} = \left(\sum_j W_{ji}^{(l)} \delta_j^{(l+1)}\right) f'(z_i^{(l)})&#10;&#10;&#10;&#10;\end{document}"/>
  <p:tag name="IGUANATEXSIZE" val="3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24"/>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theta_0 = 1$&#10;&#10;$\theta_1 = 0.5$&#10;&#10;% \delta_i^{(l)} = \left(\sum_j W_{ji}^{(l)} \delta_j^{(l+1)}\right) f'(z_i^{(l)})&#10;&#10;&#10;&#10;\end{document}"/>
  <p:tag name="IGUANATEXSIZE" val="3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repeat until convergence \{&#10;&#10;$&#10;\displaystyle&#10;\quad\theta_j := \theta_j - \alpha \frac{\partial}{\partial \theta_j} J(\theta_0,\theta_1)&#10;$&#10;&#10;\}&#10;% \delta_i^{(l)} = \left(\sum_j W_{ji}^{(l)} \delta_j^{(l+1)}\right) f'(z_i^{(l)})&#10;&#10;&#10;&#10;\end{document}"/>
  <p:tag name="IGUANATEXSIZE" val="24"/>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for $j=0$ and $j=1$)&#10;% \delta_i^{(l)} = \left(\sum_j W_{ji}^{(l)} \delta_j^{(l+1)}\right) f'(z_i^{(l)})&#10;&#10;&#10;&#10;\end{document}"/>
  <p:tag name="IGUANATEXSIZE" val="24"/>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color{blue}\mathrm{temp}0} := \theta_0 - \alpha \frac{\partial}{\partial \theta_0} J(\theta_0,\theta_1)$ &#10;&#10;${\color{blue}\mathrm{temp}1} := \theta_1 - \alpha \frac{\partial}{\partial \theta_1} J(\theta_0,\theta_1)$ &#10;&#10;$\theta_0 := {\color{blue}\mathrm{temp}0}$&#10;&#10;$\theta_1 := {\color{blue}\mathrm{temp}1}$ &#10;&#10;% \delta_i^{(l)} = \left(\sum_j W_{ji}^{(l)} \delta_j^{(l+1)}\right) f'(z_i^{(l)})&#10;&#10;&#10;&#10;\end{document}"/>
  <p:tag name="IGUANATEXSIZE" val="24"/>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color{blue}\mathrm{temp}0} := \theta_0 - \alpha \frac{\partial}{\partial \theta_0} J(\theta_0,\theta_1)$ &#10;&#10;$\theta_0 := {\color{blue}\mathrm{temp}0}$&#10;&#10;${\color{blue}\mathrm{temp}1} := \theta_1 - \alpha \frac{\partial}{\partial \theta_1} J(\theta_0,\theta_1)$ &#10;&#10;$\theta_1 := {\color{blue}\mathrm{temp}1}$ &#10;&#10;% \delta_i^{(l)} = \left(\sum_j W_{ji}^{(l)} \delta_j^{(l+1)}\right) f'(z_i^{(l)})&#10;&#10;&#10;&#10;\end{document}"/>
  <p:tag name="IGUANATEXSIZE" val="24"/>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repeat until convergence \{&#10;&#10;$&#10;\displaystyle&#10;\quad\theta_j := \theta_j - \alpha \frac{\partial}{\partial \theta_j} J(\theta_0,\theta_1)&#10;$ &#10;&#10;\}&#10;% \delta_i^{(l)} = \left(\sum_j W_{ji}^{(l)} \delta_j^{(l+1)}\right) f'(z_i^{(l)})&#10;&#10;&#10;&#10;\end{document}"/>
  <p:tag name="IGUANATEXSIZE" val="3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simultaneously update&#10;&#10;\quad $j=0$ and $j=1$)&#10;% \delta_i^{(l)} = \left(\sum_j W_{ji}^{(l)} \delta_j^{(l+1)}\right) f'(z_i^{(l)})&#10;&#10;&#10;&#10;\end{document}"/>
  <p:tag name="IGUANATEXSIZE" val="3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theta_0 = 0$&#10;&#10;$\theta_1 = 0.5$&#10;&#10;% \delta_i^{(l)} = \left(\sum_j W_{ji}^{(l)} \delta_j^{(l+1)}\right) f'(z_i^{(l)})&#10;&#10;&#10;&#10;\end{document}"/>
  <p:tag name="IGUANATEXSIZE" val="3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displaystyle&#10;\quad\theta_1 := \theta_1 - \alpha \frac{\partial}{\partial \theta_1} J(\theta_1)&#10;$ &#10;&#10;% \delta_i^{(l)} = \left(\sum_j W_{ji}^{(l)} \delta_j^{(l+1)}\right) f'(z_i^{(l)})&#10;&#10;&#10;&#10;\end{document}"/>
  <p:tag name="IGUANATEXSIZE" val="3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color{red}\theta_1&#10;$&#10;% \delta_i^{(l)} = \left(\sum_j W_{ji}^{(l)} \delta_j^{(l+1)}\right) f'(z_i^{(l)})&#10;&#10;&#10;&#10;\end{document}"/>
  <p:tag name="IGUANATEXSIZE" val="24"/>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color{red}\theta_1&#10;$&#10;% \delta_i^{(l)} = \left(\sum_j W_{ji}^{(l)} \delta_j^{(l+1)}\right) f'(z_i^{(l)})&#10;&#10;&#10;&#10;\end{document}"/>
  <p:tag name="IGUANATEXSIZE" val="24"/>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displaystyle&#10;\quad\theta_1 := \theta_1 - \alpha \frac{d}{d \theta_1} J(\theta_1)&#10;$ &#10;&#10;% \delta_i^{(l)} = \left(\sum_j W_{ji}^{(l)} \delta_j^{(l+1)}\right) f'(z_i^{(l)})&#10;&#10;&#10;&#10;\end{document}"/>
  <p:tag name="IGUANATEXSIZE" val="30"/>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repeat until convergence \{&#10;&#10;$&#10;\displaystyle&#10;\quad\theta_j := \theta_j - \alpha \frac{\partial}{\partial \theta_j} J(\theta_0,\theta_1)&#10;$ &#10;&#10;\;\;\quad\quad{(for $j=1$ and $j=0$)}&#10;&#10;\}&#10;% \delta_i^{(l)} = \left(\sum_j W_{ji}^{(l)} \delta_j^{(l+1)}\right) f'(z_i^{(l)})&#10;&#10;&#10;&#10;\end{document}"/>
  <p:tag name="IGUANATEXSIZE" val="3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theta_0 + \theta_1 x&#10;$&#10;% \delta_i^{(l)} = \left(\sum_j W_{ji}^{(l)} \delta_j^{(l+1)}\right) f'(z_i^{(l)})&#10;&#10;&#10;&#10;\end{document}"/>
  <p:tag name="IGUANATEXSIZE" val="30"/>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 = \frac{1}{2m} \sum\limits^{m}_{i=1} \left( h_\theta(x^{(i)}) - y^{(i)} \right)^2&#10;$&#10;% \delta_i^{(l)} = \left(\sum_j W_{ji}^{(l)} \delta_j^{(l+1)}\right) f'(z_i^{(l)})&#10;&#10;&#10;&#10;\end{document}"/>
  <p:tag name="IGUANATEXSIZE" val="3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displaystyle &#10;\frac{\partial}{\partial \theta_j} J(\theta_0,\theta_1) = &#10;$ &#10;% \delta_i^{(l)} = \left(\sum_j W_{ji}^{(l)} \delta_j^{(l+1)}\right) f'(z_i^{(l)})&#10;&#10;&#10;&#10;\end{document}"/>
  <p:tag name="IGUANATEXSIZE" val="30"/>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0: \frac{\partial}{\partial \theta_0} J(\theta_0,\theta_1) = &#10;% \frac{1}{M} \sum^{M}_{i=1} \left( h_\theta(x^{(i)}) - y^{(i)} \right)&#10;$ &#10;&#10;% \delta_i^{(l)} = \left(\sum_j W_{ji}^{(l)} \delta_j^{(l+1)}\right) f'(z_i^{(l)})&#10;&#10;&#10;&#10;\end{document}"/>
  <p:tag name="IGUANATEXSIZE" val="3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y&#10;$&#10;% \delta_i^{(l)} = \left(\sum_j W_{ji}^{(l)} \delta_j^{(l+1)}\right) f'(z_i^{(l)})&#10;&#10;&#10;&#10;\end{document}"/>
  <p:tag name="IGUANATEXSIZE" val="30"/>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10;j=1: \frac{\partial}{\partial \theta_1} J(\theta_0,\theta_1) = &#10;$ &#10;&#10;% \delta_i^{(l)} = \left(\sum_j W_{ji}^{(l)} \delta_j^{(l+1)}\right) f'(z_i^{(l)})&#10;&#10;&#10;&#10;\end{document}"/>
  <p:tag name="IGUANATEXSIZE" val="30"/>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repeat until convergence \{&#10;&#10;$&#10;\quad\theta_0 := \theta_0 - \alpha &#10; \frac{1}{m} \sum\limits^{m}_{i=1} \left( h_\theta(x^{(i)}) - y^{(i)} \right)&#10;$&#10;&#10;$&#10;\quad\theta_1 := \theta_1 - \alpha &#10; \frac{1}{m} \sum\limits^{m}_{i=1} \left( h_\theta(x^{(i)}) - y^{(i)} \right)\cdot x^{(i)}&#10;$&#10;&#10;\}&#10;% \delta_i^{(l)} = \left(\sum_j W_{ji}^{(l)} \delta_j^{(l+1)}\right) f'(z_i^{(l)})&#10;&#10;&#10;&#10;\end{document}"/>
  <p:tag name="IGUANATEXSIZE" val="30"/>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10;$&#10;% \delta_i^{(l)} = \left(\sum_j W_{ji}^{(l)} \delta_j^{(l+1)}\right) f'(z_i^{(l)})&#10;&#10;&#10;&#10;\end{document}"/>
  <p:tag name="IGUANATEXSIZE" val="24"/>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y)&#10;$&#10;% \delta_i^{(l)} = \left(\sum_j W_{ji}^{(l)} \delta_j^{(l+1)}\right) f'(z_i^{(l)})&#10;&#10;&#10;&#10;\end{document}"/>
  <p:tag name="IGUANATEXSIZE" val="30"/>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theta_0, \theta_1$&#10;&#10;% \delta_i^{(l)} = \left(\sum_j W_{ji}^{(l)} \delta_j^{(l+1)}\right) f'(z_i^{(l)})&#10;&#10;&#10;&#10;\end{document}"/>
  <p:tag name="IGUANATEXSIZE" val="30"/>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theta_0 + \theta_1 x&#10;$&#10;% \delta_i^{(l)} = \left(\sum_j W_{ji}^{(l)} \delta_j^{(l+1)}\right) f'(z_i^{(l)})&#10;&#10;&#10;&#10;\end{document}"/>
  <p:tag name="IGUANATEXSIZE" val="30"/>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1584</Words>
  <Application>Microsoft Office PowerPoint</Application>
  <PresentationFormat>On-screen Show (4:3)</PresentationFormat>
  <Paragraphs>308</Paragraphs>
  <Slides>67</Slides>
  <Notes>7</Notes>
  <HiddenSlides>1</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67</vt:i4>
      </vt:variant>
    </vt:vector>
  </HeadingPairs>
  <TitlesOfParts>
    <vt:vector size="70" baseType="lpstr">
      <vt:lpstr>1_Office Theme</vt:lpstr>
      <vt:lpstr>1_Lecture</vt:lpstr>
      <vt:lpstr>Equation</vt:lpstr>
      <vt:lpstr>PowerPoint Presentation</vt:lpstr>
      <vt:lpstr>Module  Content</vt:lpstr>
      <vt:lpstr>Supervised  Learning</vt:lpstr>
      <vt:lpstr>Supervised  Learning</vt:lpstr>
      <vt:lpstr>How Supervised Learning Works?</vt:lpstr>
      <vt:lpstr>Steps Involved  in Supervised  Learning</vt:lpstr>
      <vt:lpstr>Data Science  Process</vt:lpstr>
      <vt:lpstr>Types of Supervised Learning Algorithms</vt:lpstr>
      <vt:lpstr>Types of Supervised Learning Algorithms</vt:lpstr>
      <vt:lpstr>Terminologies</vt:lpstr>
      <vt:lpstr>Types of Supervised Learning Algorithms</vt:lpstr>
      <vt:lpstr>Merit of Supervised learning</vt:lpstr>
      <vt:lpstr>Demerit of Supervised learning</vt:lpstr>
      <vt:lpstr>Regression</vt:lpstr>
      <vt:lpstr>      Visualize Types of Regression</vt:lpstr>
      <vt:lpstr>Example: Regression Task</vt:lpstr>
      <vt:lpstr>Why do we use Regression Analysis?</vt:lpstr>
      <vt:lpstr>      Types of Regression</vt:lpstr>
      <vt:lpstr>PowerPoint Presentation</vt:lpstr>
      <vt:lpstr>Linear Regression</vt:lpstr>
      <vt:lpstr>Linear Regression</vt:lpstr>
      <vt:lpstr>Types of Linear Regression</vt:lpstr>
      <vt:lpstr>Linear Regression Line</vt:lpstr>
      <vt:lpstr>Finding the best fit line</vt:lpstr>
      <vt:lpstr>PowerPoint Presentation</vt:lpstr>
      <vt:lpstr>PowerPoint Presentation</vt:lpstr>
      <vt:lpstr>PowerPoint Presentation</vt:lpstr>
      <vt:lpstr>Cost function</vt:lpstr>
      <vt:lpstr>PowerPoint Presentation</vt:lpstr>
      <vt:lpstr>PowerPoint Presentation</vt:lpstr>
      <vt:lpstr>PowerPoint Presentation</vt:lpstr>
      <vt:lpstr>Cost function intuition 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PRACTICAL   LAB</vt:lpstr>
      <vt:lpstr>Linear  Regression with Gradient Descent Algorithm </vt:lpstr>
      <vt:lpstr>Multiple Linear Regression</vt:lpstr>
      <vt:lpstr>Multiple Linear Regression</vt:lpstr>
      <vt:lpstr>Regression</vt:lpstr>
      <vt:lpstr>Regression: From LogL to Error</vt:lpstr>
      <vt:lpstr>Linear Regression</vt:lpstr>
      <vt:lpstr>Polynomial Regression</vt:lpstr>
      <vt:lpstr>Polynomial Regression</vt:lpstr>
      <vt:lpstr>Polynomial Regression</vt:lpstr>
      <vt:lpstr>Regression Evaluation Metrics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Asus</cp:lastModifiedBy>
  <cp:revision>1</cp:revision>
  <dcterms:created xsi:type="dcterms:W3CDTF">2022-04-15T22:29:02Z</dcterms:created>
  <dcterms:modified xsi:type="dcterms:W3CDTF">2022-04-15T22:30:51Z</dcterms:modified>
</cp:coreProperties>
</file>